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6" r:id="rId6"/>
    <p:sldId id="260" r:id="rId7"/>
    <p:sldId id="269" r:id="rId8"/>
    <p:sldId id="283" r:id="rId9"/>
    <p:sldId id="284" r:id="rId10"/>
    <p:sldId id="268" r:id="rId11"/>
    <p:sldId id="285" r:id="rId12"/>
    <p:sldId id="286" r:id="rId13"/>
    <p:sldId id="309" r:id="rId14"/>
    <p:sldId id="292" r:id="rId15"/>
    <p:sldId id="302" r:id="rId16"/>
    <p:sldId id="293" r:id="rId17"/>
    <p:sldId id="303" r:id="rId18"/>
    <p:sldId id="304" r:id="rId19"/>
    <p:sldId id="287" r:id="rId20"/>
    <p:sldId id="270" r:id="rId21"/>
    <p:sldId id="288" r:id="rId22"/>
    <p:sldId id="290" r:id="rId23"/>
    <p:sldId id="289" r:id="rId24"/>
    <p:sldId id="291" r:id="rId25"/>
    <p:sldId id="261" r:id="rId26"/>
    <p:sldId id="275" r:id="rId27"/>
    <p:sldId id="274" r:id="rId28"/>
    <p:sldId id="276" r:id="rId29"/>
    <p:sldId id="294" r:id="rId30"/>
    <p:sldId id="296" r:id="rId31"/>
    <p:sldId id="297" r:id="rId32"/>
    <p:sldId id="295" r:id="rId33"/>
    <p:sldId id="298" r:id="rId34"/>
    <p:sldId id="299" r:id="rId35"/>
    <p:sldId id="300" r:id="rId36"/>
    <p:sldId id="301" r:id="rId37"/>
    <p:sldId id="273" r:id="rId38"/>
    <p:sldId id="315" r:id="rId39"/>
    <p:sldId id="277" r:id="rId40"/>
    <p:sldId id="305" r:id="rId41"/>
    <p:sldId id="307" r:id="rId42"/>
    <p:sldId id="310" r:id="rId43"/>
    <p:sldId id="311" r:id="rId44"/>
    <p:sldId id="308" r:id="rId45"/>
    <p:sldId id="312" r:id="rId46"/>
    <p:sldId id="324" r:id="rId47"/>
    <p:sldId id="314" r:id="rId48"/>
    <p:sldId id="313" r:id="rId49"/>
    <p:sldId id="306" r:id="rId50"/>
    <p:sldId id="278" r:id="rId51"/>
    <p:sldId id="316" r:id="rId52"/>
    <p:sldId id="317" r:id="rId53"/>
    <p:sldId id="318" r:id="rId54"/>
    <p:sldId id="319" r:id="rId55"/>
    <p:sldId id="320" r:id="rId56"/>
    <p:sldId id="321" r:id="rId57"/>
    <p:sldId id="262" r:id="rId58"/>
    <p:sldId id="280" r:id="rId59"/>
    <p:sldId id="322" r:id="rId60"/>
    <p:sldId id="279" r:id="rId61"/>
    <p:sldId id="323" r:id="rId62"/>
    <p:sldId id="263" r:id="rId63"/>
    <p:sldId id="264" r:id="rId64"/>
    <p:sldId id="265" r:id="rId65"/>
    <p:sldId id="282" r:id="rId66"/>
    <p:sldId id="281" r:id="rId6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7B83A-14E9-4EA5-B4DD-1036F84A5B74}" v="12" dt="2021-01-16T13:50:44.746"/>
    <p1510:client id="{1E306338-9547-45A8-9C52-E1AB5C04EC5B}" v="700" dt="2021-01-03T15:08:38.579"/>
    <p1510:client id="{274DA865-5C99-474A-AA60-A98FECB6A9F9}" v="3454" dt="2021-01-03T12:48:57.602"/>
    <p1510:client id="{2E645468-AAB2-48C6-A0D7-30DA38B675E1}" v="2" dt="2021-01-08T00:52:52.270"/>
    <p1510:client id="{48B853D7-7F09-4A8A-90D9-3D7F15D66AC8}" v="368" dt="2021-01-16T13:35:58.714"/>
    <p1510:client id="{77709ABD-C30E-47CD-938E-893D6ABD3512}" v="1172" dt="2021-01-04T14:26:36.846"/>
    <p1510:client id="{D6D4C005-223C-415C-A0FD-0E7F80AFD1E4}" v="80" dt="2021-01-03T14:12:06.837"/>
    <p1510:client id="{F17E9815-F676-4736-9ABF-69D712B384E6}" v="715" dt="2021-01-03T02:18:19.707"/>
    <p1510:client id="{F3B91A40-D4DA-45B9-91DA-ECC8E506A005}" v="700" dt="2021-01-04T13:38:58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Kiểu Sáng 2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2872C3-4E68-4848-A49F-88D2423C3A86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US"/>
        </a:p>
      </dgm:t>
    </dgm:pt>
    <dgm:pt modelId="{AC71991C-2FD2-4619-A6F6-2C631572B2C5}">
      <dgm:prSet/>
      <dgm:spPr/>
      <dgm:t>
        <a:bodyPr/>
        <a:lstStyle/>
        <a:p>
          <a:r>
            <a:rPr lang="vi-VN"/>
            <a:t>Introduction</a:t>
          </a:r>
          <a:endParaRPr lang="en-US"/>
        </a:p>
      </dgm:t>
    </dgm:pt>
    <dgm:pt modelId="{C8E42CCB-AA51-4343-8968-4278A586AB6A}" type="parTrans" cxnId="{D109E54C-F165-4DF4-90C3-E2D3E32DB5D8}">
      <dgm:prSet/>
      <dgm:spPr/>
      <dgm:t>
        <a:bodyPr/>
        <a:lstStyle/>
        <a:p>
          <a:endParaRPr lang="en-US"/>
        </a:p>
      </dgm:t>
    </dgm:pt>
    <dgm:pt modelId="{17834245-3389-4D2D-9A31-854E13BDDBF0}" type="sibTrans" cxnId="{D109E54C-F165-4DF4-90C3-E2D3E32DB5D8}">
      <dgm:prSet/>
      <dgm:spPr/>
      <dgm:t>
        <a:bodyPr/>
        <a:lstStyle/>
        <a:p>
          <a:endParaRPr lang="en-US"/>
        </a:p>
      </dgm:t>
    </dgm:pt>
    <dgm:pt modelId="{08C70013-F23C-43DA-B390-A443CC318531}">
      <dgm:prSet/>
      <dgm:spPr/>
      <dgm:t>
        <a:bodyPr/>
        <a:lstStyle/>
        <a:p>
          <a:r>
            <a:rPr lang="vi-VN"/>
            <a:t>Literature Review</a:t>
          </a:r>
          <a:endParaRPr lang="en-US"/>
        </a:p>
      </dgm:t>
    </dgm:pt>
    <dgm:pt modelId="{A0D86E89-8021-4467-8EEA-9BBCEEE47E01}" type="parTrans" cxnId="{58E53D04-0E1F-412C-B42C-DCC472FDE07E}">
      <dgm:prSet/>
      <dgm:spPr/>
      <dgm:t>
        <a:bodyPr/>
        <a:lstStyle/>
        <a:p>
          <a:endParaRPr lang="en-US"/>
        </a:p>
      </dgm:t>
    </dgm:pt>
    <dgm:pt modelId="{3970F79A-86C4-45A1-8AFF-D78176B89826}" type="sibTrans" cxnId="{58E53D04-0E1F-412C-B42C-DCC472FDE07E}">
      <dgm:prSet/>
      <dgm:spPr/>
      <dgm:t>
        <a:bodyPr/>
        <a:lstStyle/>
        <a:p>
          <a:endParaRPr lang="en-US"/>
        </a:p>
      </dgm:t>
    </dgm:pt>
    <dgm:pt modelId="{84B78644-4267-4C4F-947A-1BC89273EAD5}">
      <dgm:prSet/>
      <dgm:spPr/>
      <dgm:t>
        <a:bodyPr/>
        <a:lstStyle/>
        <a:p>
          <a:r>
            <a:rPr lang="vi-VN"/>
            <a:t>Theoretical Basis</a:t>
          </a:r>
          <a:endParaRPr lang="en-US"/>
        </a:p>
      </dgm:t>
    </dgm:pt>
    <dgm:pt modelId="{416D6C1D-6C07-4609-A488-125BA7F1D0AD}" type="parTrans" cxnId="{6DE97CFF-3CF2-48A5-94D2-1898EE7F2A0E}">
      <dgm:prSet/>
      <dgm:spPr/>
      <dgm:t>
        <a:bodyPr/>
        <a:lstStyle/>
        <a:p>
          <a:endParaRPr lang="en-US"/>
        </a:p>
      </dgm:t>
    </dgm:pt>
    <dgm:pt modelId="{1868ECDB-554B-4E5A-82F4-42A28ED4479A}" type="sibTrans" cxnId="{6DE97CFF-3CF2-48A5-94D2-1898EE7F2A0E}">
      <dgm:prSet/>
      <dgm:spPr/>
      <dgm:t>
        <a:bodyPr/>
        <a:lstStyle/>
        <a:p>
          <a:endParaRPr lang="en-US"/>
        </a:p>
      </dgm:t>
    </dgm:pt>
    <dgm:pt modelId="{0B08018D-81E2-4B20-B679-7564968A3F01}">
      <dgm:prSet/>
      <dgm:spPr/>
      <dgm:t>
        <a:bodyPr/>
        <a:lstStyle/>
        <a:p>
          <a:r>
            <a:rPr lang="vi-VN"/>
            <a:t>Methodology</a:t>
          </a:r>
          <a:endParaRPr lang="en-US"/>
        </a:p>
      </dgm:t>
    </dgm:pt>
    <dgm:pt modelId="{61C89950-4381-4C65-B349-FE08E8273DAB}" type="parTrans" cxnId="{44A217DF-3D62-4F8B-9CDF-A6085D17789E}">
      <dgm:prSet/>
      <dgm:spPr/>
      <dgm:t>
        <a:bodyPr/>
        <a:lstStyle/>
        <a:p>
          <a:endParaRPr lang="en-US"/>
        </a:p>
      </dgm:t>
    </dgm:pt>
    <dgm:pt modelId="{5882DDD2-80E7-4843-9D35-FFF4DD912B16}" type="sibTrans" cxnId="{44A217DF-3D62-4F8B-9CDF-A6085D17789E}">
      <dgm:prSet/>
      <dgm:spPr/>
      <dgm:t>
        <a:bodyPr/>
        <a:lstStyle/>
        <a:p>
          <a:endParaRPr lang="en-US"/>
        </a:p>
      </dgm:t>
    </dgm:pt>
    <dgm:pt modelId="{3038F8DD-BD3F-4FCF-B4C1-F2B1C5797485}">
      <dgm:prSet/>
      <dgm:spPr/>
      <dgm:t>
        <a:bodyPr/>
        <a:lstStyle/>
        <a:p>
          <a:r>
            <a:rPr lang="vi-VN"/>
            <a:t>Evaluation and Testing</a:t>
          </a:r>
          <a:endParaRPr lang="en-US"/>
        </a:p>
      </dgm:t>
    </dgm:pt>
    <dgm:pt modelId="{03F6E304-3E11-4342-85E9-525A6BA66698}" type="parTrans" cxnId="{113B2947-1C7A-4167-8D31-4806A6E45264}">
      <dgm:prSet/>
      <dgm:spPr/>
      <dgm:t>
        <a:bodyPr/>
        <a:lstStyle/>
        <a:p>
          <a:endParaRPr lang="en-US"/>
        </a:p>
      </dgm:t>
    </dgm:pt>
    <dgm:pt modelId="{CFAC0A82-168F-4A5C-8F6F-809D494FF474}" type="sibTrans" cxnId="{113B2947-1C7A-4167-8D31-4806A6E45264}">
      <dgm:prSet/>
      <dgm:spPr/>
      <dgm:t>
        <a:bodyPr/>
        <a:lstStyle/>
        <a:p>
          <a:endParaRPr lang="en-US"/>
        </a:p>
      </dgm:t>
    </dgm:pt>
    <dgm:pt modelId="{3C000FF7-9334-4706-B7DF-141620B10274}">
      <dgm:prSet/>
      <dgm:spPr/>
      <dgm:t>
        <a:bodyPr/>
        <a:lstStyle/>
        <a:p>
          <a:r>
            <a:rPr lang="vi-VN"/>
            <a:t>Conclusion</a:t>
          </a:r>
          <a:endParaRPr lang="en-US"/>
        </a:p>
      </dgm:t>
    </dgm:pt>
    <dgm:pt modelId="{AE1316A5-1AC5-49BA-935B-EFCBD95036C0}" type="parTrans" cxnId="{2C22C5C1-7853-4AF5-887F-7DC019F74ED3}">
      <dgm:prSet/>
      <dgm:spPr/>
      <dgm:t>
        <a:bodyPr/>
        <a:lstStyle/>
        <a:p>
          <a:endParaRPr lang="en-US"/>
        </a:p>
      </dgm:t>
    </dgm:pt>
    <dgm:pt modelId="{A74EFB29-63BF-44E4-9FD4-DFD28C54C43B}" type="sibTrans" cxnId="{2C22C5C1-7853-4AF5-887F-7DC019F74ED3}">
      <dgm:prSet/>
      <dgm:spPr/>
      <dgm:t>
        <a:bodyPr/>
        <a:lstStyle/>
        <a:p>
          <a:endParaRPr lang="en-US"/>
        </a:p>
      </dgm:t>
    </dgm:pt>
    <dgm:pt modelId="{B21FBB36-95CE-4986-918F-8C1A5478767D}" type="pres">
      <dgm:prSet presAssocID="{9B2872C3-4E68-4848-A49F-88D2423C3A86}" presName="linear" presStyleCnt="0">
        <dgm:presLayoutVars>
          <dgm:animLvl val="lvl"/>
          <dgm:resizeHandles val="exact"/>
        </dgm:presLayoutVars>
      </dgm:prSet>
      <dgm:spPr/>
    </dgm:pt>
    <dgm:pt modelId="{14260A10-9EC7-4518-A469-C5A52D3A0173}" type="pres">
      <dgm:prSet presAssocID="{AC71991C-2FD2-4619-A6F6-2C631572B2C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D05D36D-9EEA-4DA7-B5EA-1AB729CDA183}" type="pres">
      <dgm:prSet presAssocID="{17834245-3389-4D2D-9A31-854E13BDDBF0}" presName="spacer" presStyleCnt="0"/>
      <dgm:spPr/>
    </dgm:pt>
    <dgm:pt modelId="{DC7045B5-48AF-41DD-82CC-1782C7FFA5F5}" type="pres">
      <dgm:prSet presAssocID="{08C70013-F23C-43DA-B390-A443CC31853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5A86398-2574-470F-9288-B8F55EA1B990}" type="pres">
      <dgm:prSet presAssocID="{3970F79A-86C4-45A1-8AFF-D78176B89826}" presName="spacer" presStyleCnt="0"/>
      <dgm:spPr/>
    </dgm:pt>
    <dgm:pt modelId="{9B7AD32B-CC69-4B49-8C80-A435A863EE81}" type="pres">
      <dgm:prSet presAssocID="{84B78644-4267-4C4F-947A-1BC89273EAD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00DCA7C-BF4E-47AB-9C03-818B6C27A92F}" type="pres">
      <dgm:prSet presAssocID="{1868ECDB-554B-4E5A-82F4-42A28ED4479A}" presName="spacer" presStyleCnt="0"/>
      <dgm:spPr/>
    </dgm:pt>
    <dgm:pt modelId="{686AEC5F-AD88-42AA-B5C0-F33AA1E8FA8C}" type="pres">
      <dgm:prSet presAssocID="{0B08018D-81E2-4B20-B679-7564968A3F0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6E2193E-0370-4214-A8B7-FE74F9F2D1A5}" type="pres">
      <dgm:prSet presAssocID="{5882DDD2-80E7-4843-9D35-FFF4DD912B16}" presName="spacer" presStyleCnt="0"/>
      <dgm:spPr/>
    </dgm:pt>
    <dgm:pt modelId="{1D579F0C-6358-4FBC-9AF5-9C1161069173}" type="pres">
      <dgm:prSet presAssocID="{3038F8DD-BD3F-4FCF-B4C1-F2B1C579748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3CCDBB6-4B1E-46B7-8996-A762763E77DE}" type="pres">
      <dgm:prSet presAssocID="{CFAC0A82-168F-4A5C-8F6F-809D494FF474}" presName="spacer" presStyleCnt="0"/>
      <dgm:spPr/>
    </dgm:pt>
    <dgm:pt modelId="{C30B8261-B0A3-49D1-B9C7-D20622811CB0}" type="pres">
      <dgm:prSet presAssocID="{3C000FF7-9334-4706-B7DF-141620B10274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8E53D04-0E1F-412C-B42C-DCC472FDE07E}" srcId="{9B2872C3-4E68-4848-A49F-88D2423C3A86}" destId="{08C70013-F23C-43DA-B390-A443CC318531}" srcOrd="1" destOrd="0" parTransId="{A0D86E89-8021-4467-8EEA-9BBCEEE47E01}" sibTransId="{3970F79A-86C4-45A1-8AFF-D78176B89826}"/>
    <dgm:cxn modelId="{9E219B10-C67C-4F90-A786-FEFB81A1B806}" type="presOf" srcId="{3038F8DD-BD3F-4FCF-B4C1-F2B1C5797485}" destId="{1D579F0C-6358-4FBC-9AF5-9C1161069173}" srcOrd="0" destOrd="0" presId="urn:microsoft.com/office/officeart/2005/8/layout/vList2"/>
    <dgm:cxn modelId="{FBA24818-FB07-46AB-A716-79711E859613}" type="presOf" srcId="{0B08018D-81E2-4B20-B679-7564968A3F01}" destId="{686AEC5F-AD88-42AA-B5C0-F33AA1E8FA8C}" srcOrd="0" destOrd="0" presId="urn:microsoft.com/office/officeart/2005/8/layout/vList2"/>
    <dgm:cxn modelId="{7DA06B5E-FCA7-40DE-BD25-7210ED85D3F9}" type="presOf" srcId="{84B78644-4267-4C4F-947A-1BC89273EAD5}" destId="{9B7AD32B-CC69-4B49-8C80-A435A863EE81}" srcOrd="0" destOrd="0" presId="urn:microsoft.com/office/officeart/2005/8/layout/vList2"/>
    <dgm:cxn modelId="{113B2947-1C7A-4167-8D31-4806A6E45264}" srcId="{9B2872C3-4E68-4848-A49F-88D2423C3A86}" destId="{3038F8DD-BD3F-4FCF-B4C1-F2B1C5797485}" srcOrd="4" destOrd="0" parTransId="{03F6E304-3E11-4342-85E9-525A6BA66698}" sibTransId="{CFAC0A82-168F-4A5C-8F6F-809D494FF474}"/>
    <dgm:cxn modelId="{D109E54C-F165-4DF4-90C3-E2D3E32DB5D8}" srcId="{9B2872C3-4E68-4848-A49F-88D2423C3A86}" destId="{AC71991C-2FD2-4619-A6F6-2C631572B2C5}" srcOrd="0" destOrd="0" parTransId="{C8E42CCB-AA51-4343-8968-4278A586AB6A}" sibTransId="{17834245-3389-4D2D-9A31-854E13BDDBF0}"/>
    <dgm:cxn modelId="{2C53B2B4-07E4-4A7E-8070-9FF242AC017E}" type="presOf" srcId="{08C70013-F23C-43DA-B390-A443CC318531}" destId="{DC7045B5-48AF-41DD-82CC-1782C7FFA5F5}" srcOrd="0" destOrd="0" presId="urn:microsoft.com/office/officeart/2005/8/layout/vList2"/>
    <dgm:cxn modelId="{419573B7-8041-4D3B-87C3-B8DE9D1DACC0}" type="presOf" srcId="{AC71991C-2FD2-4619-A6F6-2C631572B2C5}" destId="{14260A10-9EC7-4518-A469-C5A52D3A0173}" srcOrd="0" destOrd="0" presId="urn:microsoft.com/office/officeart/2005/8/layout/vList2"/>
    <dgm:cxn modelId="{2C22C5C1-7853-4AF5-887F-7DC019F74ED3}" srcId="{9B2872C3-4E68-4848-A49F-88D2423C3A86}" destId="{3C000FF7-9334-4706-B7DF-141620B10274}" srcOrd="5" destOrd="0" parTransId="{AE1316A5-1AC5-49BA-935B-EFCBD95036C0}" sibTransId="{A74EFB29-63BF-44E4-9FD4-DFD28C54C43B}"/>
    <dgm:cxn modelId="{7B2A19D0-D7AA-4029-A01E-34D6F078B6A0}" type="presOf" srcId="{9B2872C3-4E68-4848-A49F-88D2423C3A86}" destId="{B21FBB36-95CE-4986-918F-8C1A5478767D}" srcOrd="0" destOrd="0" presId="urn:microsoft.com/office/officeart/2005/8/layout/vList2"/>
    <dgm:cxn modelId="{44A217DF-3D62-4F8B-9CDF-A6085D17789E}" srcId="{9B2872C3-4E68-4848-A49F-88D2423C3A86}" destId="{0B08018D-81E2-4B20-B679-7564968A3F01}" srcOrd="3" destOrd="0" parTransId="{61C89950-4381-4C65-B349-FE08E8273DAB}" sibTransId="{5882DDD2-80E7-4843-9D35-FFF4DD912B16}"/>
    <dgm:cxn modelId="{2B5441E5-F500-4AB0-BD1C-D5DEC39AC863}" type="presOf" srcId="{3C000FF7-9334-4706-B7DF-141620B10274}" destId="{C30B8261-B0A3-49D1-B9C7-D20622811CB0}" srcOrd="0" destOrd="0" presId="urn:microsoft.com/office/officeart/2005/8/layout/vList2"/>
    <dgm:cxn modelId="{6DE97CFF-3CF2-48A5-94D2-1898EE7F2A0E}" srcId="{9B2872C3-4E68-4848-A49F-88D2423C3A86}" destId="{84B78644-4267-4C4F-947A-1BC89273EAD5}" srcOrd="2" destOrd="0" parTransId="{416D6C1D-6C07-4609-A488-125BA7F1D0AD}" sibTransId="{1868ECDB-554B-4E5A-82F4-42A28ED4479A}"/>
    <dgm:cxn modelId="{5C294954-324E-4F4E-A5B2-E20193AF67E7}" type="presParOf" srcId="{B21FBB36-95CE-4986-918F-8C1A5478767D}" destId="{14260A10-9EC7-4518-A469-C5A52D3A0173}" srcOrd="0" destOrd="0" presId="urn:microsoft.com/office/officeart/2005/8/layout/vList2"/>
    <dgm:cxn modelId="{35E1AA72-B194-47F3-B2D5-BE4D9F42B493}" type="presParOf" srcId="{B21FBB36-95CE-4986-918F-8C1A5478767D}" destId="{5D05D36D-9EEA-4DA7-B5EA-1AB729CDA183}" srcOrd="1" destOrd="0" presId="urn:microsoft.com/office/officeart/2005/8/layout/vList2"/>
    <dgm:cxn modelId="{7FA318DC-2991-44F4-92F8-3E2EC65292B3}" type="presParOf" srcId="{B21FBB36-95CE-4986-918F-8C1A5478767D}" destId="{DC7045B5-48AF-41DD-82CC-1782C7FFA5F5}" srcOrd="2" destOrd="0" presId="urn:microsoft.com/office/officeart/2005/8/layout/vList2"/>
    <dgm:cxn modelId="{8D0FBD27-C7CA-4106-A275-5EFEDB34ACAD}" type="presParOf" srcId="{B21FBB36-95CE-4986-918F-8C1A5478767D}" destId="{45A86398-2574-470F-9288-B8F55EA1B990}" srcOrd="3" destOrd="0" presId="urn:microsoft.com/office/officeart/2005/8/layout/vList2"/>
    <dgm:cxn modelId="{C824732B-B2C6-4680-8862-1497A0E6B5EA}" type="presParOf" srcId="{B21FBB36-95CE-4986-918F-8C1A5478767D}" destId="{9B7AD32B-CC69-4B49-8C80-A435A863EE81}" srcOrd="4" destOrd="0" presId="urn:microsoft.com/office/officeart/2005/8/layout/vList2"/>
    <dgm:cxn modelId="{C776B5C3-46D3-4DBF-A563-D083E9280E99}" type="presParOf" srcId="{B21FBB36-95CE-4986-918F-8C1A5478767D}" destId="{A00DCA7C-BF4E-47AB-9C03-818B6C27A92F}" srcOrd="5" destOrd="0" presId="urn:microsoft.com/office/officeart/2005/8/layout/vList2"/>
    <dgm:cxn modelId="{54BDB6F0-9BF8-4275-8E23-41129998129D}" type="presParOf" srcId="{B21FBB36-95CE-4986-918F-8C1A5478767D}" destId="{686AEC5F-AD88-42AA-B5C0-F33AA1E8FA8C}" srcOrd="6" destOrd="0" presId="urn:microsoft.com/office/officeart/2005/8/layout/vList2"/>
    <dgm:cxn modelId="{8A59DE77-2F8C-4111-8C27-03F5ED69E5A0}" type="presParOf" srcId="{B21FBB36-95CE-4986-918F-8C1A5478767D}" destId="{C6E2193E-0370-4214-A8B7-FE74F9F2D1A5}" srcOrd="7" destOrd="0" presId="urn:microsoft.com/office/officeart/2005/8/layout/vList2"/>
    <dgm:cxn modelId="{955500B3-B6BC-4D67-9048-62183FF2B91F}" type="presParOf" srcId="{B21FBB36-95CE-4986-918F-8C1A5478767D}" destId="{1D579F0C-6358-4FBC-9AF5-9C1161069173}" srcOrd="8" destOrd="0" presId="urn:microsoft.com/office/officeart/2005/8/layout/vList2"/>
    <dgm:cxn modelId="{A7DA3863-A797-4A0B-8269-CADFCF884B63}" type="presParOf" srcId="{B21FBB36-95CE-4986-918F-8C1A5478767D}" destId="{53CCDBB6-4B1E-46B7-8996-A762763E77DE}" srcOrd="9" destOrd="0" presId="urn:microsoft.com/office/officeart/2005/8/layout/vList2"/>
    <dgm:cxn modelId="{975F7ADC-5461-4A89-B162-E44C479AA858}" type="presParOf" srcId="{B21FBB36-95CE-4986-918F-8C1A5478767D}" destId="{C30B8261-B0A3-49D1-B9C7-D20622811CB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218953-601A-450C-A44B-8684E56EB15B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3295D72A-DC1A-49D4-96BA-35ED589D70BD}">
      <dgm:prSet/>
      <dgm:spPr/>
      <dgm:t>
        <a:bodyPr/>
        <a:lstStyle/>
        <a:p>
          <a:pPr rtl="0"/>
          <a:r>
            <a:rPr lang="vi-VN" dirty="0" err="1"/>
            <a:t>Attendance</a:t>
          </a:r>
          <a:r>
            <a:rPr lang="vi-VN" dirty="0"/>
            <a:t> marking </a:t>
          </a:r>
        </a:p>
      </dgm:t>
    </dgm:pt>
    <dgm:pt modelId="{D33069C1-4158-4D58-9E87-5FEB0044B24A}" type="parTrans" cxnId="{09B7EF42-7E26-4319-BAE5-FD04CB853F40}">
      <dgm:prSet/>
      <dgm:spPr/>
      <dgm:t>
        <a:bodyPr/>
        <a:lstStyle/>
        <a:p>
          <a:endParaRPr lang="en-US"/>
        </a:p>
      </dgm:t>
    </dgm:pt>
    <dgm:pt modelId="{4B4790CC-7F98-4D8B-828C-B0FFB3D04ED8}" type="sibTrans" cxnId="{09B7EF42-7E26-4319-BAE5-FD04CB853F40}">
      <dgm:prSet/>
      <dgm:spPr/>
      <dgm:t>
        <a:bodyPr/>
        <a:lstStyle/>
        <a:p>
          <a:endParaRPr lang="en-US"/>
        </a:p>
      </dgm:t>
    </dgm:pt>
    <dgm:pt modelId="{62EAF72B-1F2D-4311-830E-C0EDD589F7FB}">
      <dgm:prSet/>
      <dgm:spPr/>
      <dgm:t>
        <a:bodyPr/>
        <a:lstStyle/>
        <a:p>
          <a:pPr rtl="0"/>
          <a:r>
            <a:rPr lang="vi-VN" dirty="0" err="1"/>
            <a:t>Traditionally</a:t>
          </a:r>
          <a:r>
            <a:rPr lang="vi-VN" dirty="0"/>
            <a:t> </a:t>
          </a:r>
          <a:r>
            <a:rPr lang="vi-VN" dirty="0" err="1"/>
            <a:t>marking</a:t>
          </a:r>
          <a:endParaRPr lang="vi-VN" dirty="0"/>
        </a:p>
      </dgm:t>
    </dgm:pt>
    <dgm:pt modelId="{79A09AD9-EDF3-451B-A2D0-CBA2FE57213F}" type="parTrans" cxnId="{F30D0352-4581-4A1A-8213-217E2314700A}">
      <dgm:prSet/>
      <dgm:spPr/>
      <dgm:t>
        <a:bodyPr/>
        <a:lstStyle/>
        <a:p>
          <a:endParaRPr lang="en-US"/>
        </a:p>
      </dgm:t>
    </dgm:pt>
    <dgm:pt modelId="{A0924E87-FF47-43F4-82CC-D3ED17DC9896}" type="sibTrans" cxnId="{F30D0352-4581-4A1A-8213-217E2314700A}">
      <dgm:prSet/>
      <dgm:spPr/>
      <dgm:t>
        <a:bodyPr/>
        <a:lstStyle/>
        <a:p>
          <a:endParaRPr lang="en-US"/>
        </a:p>
      </dgm:t>
    </dgm:pt>
    <dgm:pt modelId="{CBB298DB-559B-4B89-B527-1FF3CFCD1BBD}">
      <dgm:prSet/>
      <dgm:spPr/>
      <dgm:t>
        <a:bodyPr/>
        <a:lstStyle/>
        <a:p>
          <a:r>
            <a:rPr lang="vi-VN" dirty="0" err="1"/>
            <a:t>Fingerprint</a:t>
          </a:r>
          <a:endParaRPr lang="en-US" dirty="0" err="1"/>
        </a:p>
      </dgm:t>
    </dgm:pt>
    <dgm:pt modelId="{BDEE8C67-FC2D-4CBC-8EC6-7A6E9E6C2531}" type="parTrans" cxnId="{C10001E3-FB1C-46B7-9CD9-14AE2F38F69E}">
      <dgm:prSet/>
      <dgm:spPr/>
      <dgm:t>
        <a:bodyPr/>
        <a:lstStyle/>
        <a:p>
          <a:endParaRPr lang="en-US"/>
        </a:p>
      </dgm:t>
    </dgm:pt>
    <dgm:pt modelId="{954E6807-41CA-4D17-87BA-BF141A77B67A}" type="sibTrans" cxnId="{C10001E3-FB1C-46B7-9CD9-14AE2F38F69E}">
      <dgm:prSet/>
      <dgm:spPr/>
      <dgm:t>
        <a:bodyPr/>
        <a:lstStyle/>
        <a:p>
          <a:endParaRPr lang="en-US"/>
        </a:p>
      </dgm:t>
    </dgm:pt>
    <dgm:pt modelId="{11AAEB42-140C-4686-9D0D-C510C70D7583}">
      <dgm:prSet/>
      <dgm:spPr/>
      <dgm:t>
        <a:bodyPr/>
        <a:lstStyle/>
        <a:p>
          <a:pPr rtl="0"/>
          <a:r>
            <a:rPr lang="vi-VN" dirty="0"/>
            <a:t>RFID Card</a:t>
          </a:r>
          <a:endParaRPr lang="en-US" dirty="0" err="1"/>
        </a:p>
      </dgm:t>
    </dgm:pt>
    <dgm:pt modelId="{A4DF0D2C-A8B9-4E35-982B-8CC1C4676E98}" type="parTrans" cxnId="{170D9A3C-7F54-4750-AF5D-D12C4615B49D}">
      <dgm:prSet/>
      <dgm:spPr/>
      <dgm:t>
        <a:bodyPr/>
        <a:lstStyle/>
        <a:p>
          <a:endParaRPr lang="en-US"/>
        </a:p>
      </dgm:t>
    </dgm:pt>
    <dgm:pt modelId="{9AF8A62D-A7BB-459B-8B5C-08D07EFB3D6E}" type="sibTrans" cxnId="{170D9A3C-7F54-4750-AF5D-D12C4615B49D}">
      <dgm:prSet/>
      <dgm:spPr/>
      <dgm:t>
        <a:bodyPr/>
        <a:lstStyle/>
        <a:p>
          <a:endParaRPr lang="en-US"/>
        </a:p>
      </dgm:t>
    </dgm:pt>
    <dgm:pt modelId="{DF58C03F-32F6-40CE-B0DE-C5D20377B87D}">
      <dgm:prSet/>
      <dgm:spPr/>
      <dgm:t>
        <a:bodyPr/>
        <a:lstStyle/>
        <a:p>
          <a:r>
            <a:rPr lang="vi-VN" dirty="0" err="1"/>
            <a:t>Face</a:t>
          </a:r>
          <a:r>
            <a:rPr lang="vi-VN" dirty="0"/>
            <a:t> </a:t>
          </a:r>
          <a:r>
            <a:rPr lang="vi-VN" dirty="0" err="1"/>
            <a:t>Recognition</a:t>
          </a:r>
          <a:endParaRPr lang="en-US" dirty="0" err="1"/>
        </a:p>
      </dgm:t>
    </dgm:pt>
    <dgm:pt modelId="{51085127-DCD6-4D18-A5BD-64C50A418BC6}" type="parTrans" cxnId="{AC5FB9E4-A047-4857-B9B6-E76F3133C4E1}">
      <dgm:prSet/>
      <dgm:spPr/>
      <dgm:t>
        <a:bodyPr/>
        <a:lstStyle/>
        <a:p>
          <a:endParaRPr lang="en-US"/>
        </a:p>
      </dgm:t>
    </dgm:pt>
    <dgm:pt modelId="{542B9600-218C-4653-848A-1A7FAAB14CDB}" type="sibTrans" cxnId="{AC5FB9E4-A047-4857-B9B6-E76F3133C4E1}">
      <dgm:prSet/>
      <dgm:spPr/>
      <dgm:t>
        <a:bodyPr/>
        <a:lstStyle/>
        <a:p>
          <a:endParaRPr lang="en-US"/>
        </a:p>
      </dgm:t>
    </dgm:pt>
    <dgm:pt modelId="{F5EE206A-3249-4DF3-AED3-AEDE63D5D209}" type="pres">
      <dgm:prSet presAssocID="{77218953-601A-450C-A44B-8684E56EB15B}" presName="outerComposite" presStyleCnt="0">
        <dgm:presLayoutVars>
          <dgm:chMax val="5"/>
          <dgm:dir/>
          <dgm:resizeHandles val="exact"/>
        </dgm:presLayoutVars>
      </dgm:prSet>
      <dgm:spPr/>
    </dgm:pt>
    <dgm:pt modelId="{1AB33BF9-80CB-4CB0-94AF-7FD796562B67}" type="pres">
      <dgm:prSet presAssocID="{77218953-601A-450C-A44B-8684E56EB15B}" presName="dummyMaxCanvas" presStyleCnt="0">
        <dgm:presLayoutVars/>
      </dgm:prSet>
      <dgm:spPr/>
    </dgm:pt>
    <dgm:pt modelId="{31B10D71-A16E-457C-B903-E440449A66DF}" type="pres">
      <dgm:prSet presAssocID="{77218953-601A-450C-A44B-8684E56EB15B}" presName="FiveNodes_1" presStyleLbl="node1" presStyleIdx="0" presStyleCnt="5">
        <dgm:presLayoutVars>
          <dgm:bulletEnabled val="1"/>
        </dgm:presLayoutVars>
      </dgm:prSet>
      <dgm:spPr/>
    </dgm:pt>
    <dgm:pt modelId="{263133F5-168C-4319-9445-366B0297528C}" type="pres">
      <dgm:prSet presAssocID="{77218953-601A-450C-A44B-8684E56EB15B}" presName="FiveNodes_2" presStyleLbl="node1" presStyleIdx="1" presStyleCnt="5">
        <dgm:presLayoutVars>
          <dgm:bulletEnabled val="1"/>
        </dgm:presLayoutVars>
      </dgm:prSet>
      <dgm:spPr/>
    </dgm:pt>
    <dgm:pt modelId="{2F307D04-E872-4C63-A554-6E433DF4522F}" type="pres">
      <dgm:prSet presAssocID="{77218953-601A-450C-A44B-8684E56EB15B}" presName="FiveNodes_3" presStyleLbl="node1" presStyleIdx="2" presStyleCnt="5">
        <dgm:presLayoutVars>
          <dgm:bulletEnabled val="1"/>
        </dgm:presLayoutVars>
      </dgm:prSet>
      <dgm:spPr/>
    </dgm:pt>
    <dgm:pt modelId="{2BF65BDD-A645-44BA-8975-A24FF492C22F}" type="pres">
      <dgm:prSet presAssocID="{77218953-601A-450C-A44B-8684E56EB15B}" presName="FiveNodes_4" presStyleLbl="node1" presStyleIdx="3" presStyleCnt="5">
        <dgm:presLayoutVars>
          <dgm:bulletEnabled val="1"/>
        </dgm:presLayoutVars>
      </dgm:prSet>
      <dgm:spPr/>
    </dgm:pt>
    <dgm:pt modelId="{291F85D7-B66D-4BAC-97F5-79E80B7A08D3}" type="pres">
      <dgm:prSet presAssocID="{77218953-601A-450C-A44B-8684E56EB15B}" presName="FiveNodes_5" presStyleLbl="node1" presStyleIdx="4" presStyleCnt="5">
        <dgm:presLayoutVars>
          <dgm:bulletEnabled val="1"/>
        </dgm:presLayoutVars>
      </dgm:prSet>
      <dgm:spPr/>
    </dgm:pt>
    <dgm:pt modelId="{3ACD3E5A-086E-49CD-A718-4B0E8D951EBA}" type="pres">
      <dgm:prSet presAssocID="{77218953-601A-450C-A44B-8684E56EB15B}" presName="FiveConn_1-2" presStyleLbl="fgAccFollowNode1" presStyleIdx="0" presStyleCnt="4">
        <dgm:presLayoutVars>
          <dgm:bulletEnabled val="1"/>
        </dgm:presLayoutVars>
      </dgm:prSet>
      <dgm:spPr/>
    </dgm:pt>
    <dgm:pt modelId="{3F7A2F40-10D7-40AD-BB1D-1131B9F6F8C8}" type="pres">
      <dgm:prSet presAssocID="{77218953-601A-450C-A44B-8684E56EB15B}" presName="FiveConn_2-3" presStyleLbl="fgAccFollowNode1" presStyleIdx="1" presStyleCnt="4">
        <dgm:presLayoutVars>
          <dgm:bulletEnabled val="1"/>
        </dgm:presLayoutVars>
      </dgm:prSet>
      <dgm:spPr/>
    </dgm:pt>
    <dgm:pt modelId="{4685017F-86B7-4962-BC60-37ACB299CCF1}" type="pres">
      <dgm:prSet presAssocID="{77218953-601A-450C-A44B-8684E56EB15B}" presName="FiveConn_3-4" presStyleLbl="fgAccFollowNode1" presStyleIdx="2" presStyleCnt="4">
        <dgm:presLayoutVars>
          <dgm:bulletEnabled val="1"/>
        </dgm:presLayoutVars>
      </dgm:prSet>
      <dgm:spPr/>
    </dgm:pt>
    <dgm:pt modelId="{9BCF6A2D-12EC-4CF2-B44E-D1B457A6FDEB}" type="pres">
      <dgm:prSet presAssocID="{77218953-601A-450C-A44B-8684E56EB15B}" presName="FiveConn_4-5" presStyleLbl="fgAccFollowNode1" presStyleIdx="3" presStyleCnt="4">
        <dgm:presLayoutVars>
          <dgm:bulletEnabled val="1"/>
        </dgm:presLayoutVars>
      </dgm:prSet>
      <dgm:spPr/>
    </dgm:pt>
    <dgm:pt modelId="{EAA45490-432F-49FC-A5AD-0D3DEBC614CF}" type="pres">
      <dgm:prSet presAssocID="{77218953-601A-450C-A44B-8684E56EB15B}" presName="FiveNodes_1_text" presStyleLbl="node1" presStyleIdx="4" presStyleCnt="5">
        <dgm:presLayoutVars>
          <dgm:bulletEnabled val="1"/>
        </dgm:presLayoutVars>
      </dgm:prSet>
      <dgm:spPr/>
    </dgm:pt>
    <dgm:pt modelId="{8EE1E933-2558-4E16-8F42-156F18F10B36}" type="pres">
      <dgm:prSet presAssocID="{77218953-601A-450C-A44B-8684E56EB15B}" presName="FiveNodes_2_text" presStyleLbl="node1" presStyleIdx="4" presStyleCnt="5">
        <dgm:presLayoutVars>
          <dgm:bulletEnabled val="1"/>
        </dgm:presLayoutVars>
      </dgm:prSet>
      <dgm:spPr/>
    </dgm:pt>
    <dgm:pt modelId="{C095E5E9-85F2-421A-A918-84D205FEE9F8}" type="pres">
      <dgm:prSet presAssocID="{77218953-601A-450C-A44B-8684E56EB15B}" presName="FiveNodes_3_text" presStyleLbl="node1" presStyleIdx="4" presStyleCnt="5">
        <dgm:presLayoutVars>
          <dgm:bulletEnabled val="1"/>
        </dgm:presLayoutVars>
      </dgm:prSet>
      <dgm:spPr/>
    </dgm:pt>
    <dgm:pt modelId="{8EDB24A5-B939-41F8-BFBE-775BE36EE400}" type="pres">
      <dgm:prSet presAssocID="{77218953-601A-450C-A44B-8684E56EB15B}" presName="FiveNodes_4_text" presStyleLbl="node1" presStyleIdx="4" presStyleCnt="5">
        <dgm:presLayoutVars>
          <dgm:bulletEnabled val="1"/>
        </dgm:presLayoutVars>
      </dgm:prSet>
      <dgm:spPr/>
    </dgm:pt>
    <dgm:pt modelId="{E3AAC722-C73C-4604-8B5F-F02DBA6148D9}" type="pres">
      <dgm:prSet presAssocID="{77218953-601A-450C-A44B-8684E56EB15B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A99B410-A6FB-4AB3-AA90-C790FBACCF26}" type="presOf" srcId="{11AAEB42-140C-4686-9D0D-C510C70D7583}" destId="{8EDB24A5-B939-41F8-BFBE-775BE36EE400}" srcOrd="1" destOrd="0" presId="urn:microsoft.com/office/officeart/2005/8/layout/vProcess5"/>
    <dgm:cxn modelId="{5D345F13-C322-492A-9EC2-A76C465E3AB0}" type="presOf" srcId="{DF58C03F-32F6-40CE-B0DE-C5D20377B87D}" destId="{E3AAC722-C73C-4604-8B5F-F02DBA6148D9}" srcOrd="1" destOrd="0" presId="urn:microsoft.com/office/officeart/2005/8/layout/vProcess5"/>
    <dgm:cxn modelId="{05C80024-4D5C-4C13-8D6D-C12614EC91E4}" type="presOf" srcId="{CBB298DB-559B-4B89-B527-1FF3CFCD1BBD}" destId="{2F307D04-E872-4C63-A554-6E433DF4522F}" srcOrd="0" destOrd="0" presId="urn:microsoft.com/office/officeart/2005/8/layout/vProcess5"/>
    <dgm:cxn modelId="{170D9A3C-7F54-4750-AF5D-D12C4615B49D}" srcId="{77218953-601A-450C-A44B-8684E56EB15B}" destId="{11AAEB42-140C-4686-9D0D-C510C70D7583}" srcOrd="3" destOrd="0" parTransId="{A4DF0D2C-A8B9-4E35-982B-8CC1C4676E98}" sibTransId="{9AF8A62D-A7BB-459B-8B5C-08D07EFB3D6E}"/>
    <dgm:cxn modelId="{09B7EF42-7E26-4319-BAE5-FD04CB853F40}" srcId="{77218953-601A-450C-A44B-8684E56EB15B}" destId="{3295D72A-DC1A-49D4-96BA-35ED589D70BD}" srcOrd="0" destOrd="0" parTransId="{D33069C1-4158-4D58-9E87-5FEB0044B24A}" sibTransId="{4B4790CC-7F98-4D8B-828C-B0FFB3D04ED8}"/>
    <dgm:cxn modelId="{B505C144-7061-4E75-B2A0-9831634C0C26}" type="presOf" srcId="{9AF8A62D-A7BB-459B-8B5C-08D07EFB3D6E}" destId="{9BCF6A2D-12EC-4CF2-B44E-D1B457A6FDEB}" srcOrd="0" destOrd="0" presId="urn:microsoft.com/office/officeart/2005/8/layout/vProcess5"/>
    <dgm:cxn modelId="{363DA14A-8F0C-47AC-8887-6EE6EB604148}" type="presOf" srcId="{3295D72A-DC1A-49D4-96BA-35ED589D70BD}" destId="{EAA45490-432F-49FC-A5AD-0D3DEBC614CF}" srcOrd="1" destOrd="0" presId="urn:microsoft.com/office/officeart/2005/8/layout/vProcess5"/>
    <dgm:cxn modelId="{53CADB6D-6E4F-4154-8DDD-A0CF9F7C49B8}" type="presOf" srcId="{3295D72A-DC1A-49D4-96BA-35ED589D70BD}" destId="{31B10D71-A16E-457C-B903-E440449A66DF}" srcOrd="0" destOrd="0" presId="urn:microsoft.com/office/officeart/2005/8/layout/vProcess5"/>
    <dgm:cxn modelId="{0E1A5771-D36A-4211-802F-25113589C65A}" type="presOf" srcId="{62EAF72B-1F2D-4311-830E-C0EDD589F7FB}" destId="{263133F5-168C-4319-9445-366B0297528C}" srcOrd="0" destOrd="0" presId="urn:microsoft.com/office/officeart/2005/8/layout/vProcess5"/>
    <dgm:cxn modelId="{F30D0352-4581-4A1A-8213-217E2314700A}" srcId="{77218953-601A-450C-A44B-8684E56EB15B}" destId="{62EAF72B-1F2D-4311-830E-C0EDD589F7FB}" srcOrd="1" destOrd="0" parTransId="{79A09AD9-EDF3-451B-A2D0-CBA2FE57213F}" sibTransId="{A0924E87-FF47-43F4-82CC-D3ED17DC9896}"/>
    <dgm:cxn modelId="{2A5ACB73-3A5B-42DB-B902-F9DF2793A81E}" type="presOf" srcId="{A0924E87-FF47-43F4-82CC-D3ED17DC9896}" destId="{3F7A2F40-10D7-40AD-BB1D-1131B9F6F8C8}" srcOrd="0" destOrd="0" presId="urn:microsoft.com/office/officeart/2005/8/layout/vProcess5"/>
    <dgm:cxn modelId="{AF22BF5A-B8DA-4676-BBFA-F8859D0BF740}" type="presOf" srcId="{CBB298DB-559B-4B89-B527-1FF3CFCD1BBD}" destId="{C095E5E9-85F2-421A-A918-84D205FEE9F8}" srcOrd="1" destOrd="0" presId="urn:microsoft.com/office/officeart/2005/8/layout/vProcess5"/>
    <dgm:cxn modelId="{039C847B-F4A6-4217-8B2B-2DDF69488B48}" type="presOf" srcId="{4B4790CC-7F98-4D8B-828C-B0FFB3D04ED8}" destId="{3ACD3E5A-086E-49CD-A718-4B0E8D951EBA}" srcOrd="0" destOrd="0" presId="urn:microsoft.com/office/officeart/2005/8/layout/vProcess5"/>
    <dgm:cxn modelId="{0ABFBC7B-8F87-44BC-8158-50ECA6FF7DB1}" type="presOf" srcId="{954E6807-41CA-4D17-87BA-BF141A77B67A}" destId="{4685017F-86B7-4962-BC60-37ACB299CCF1}" srcOrd="0" destOrd="0" presId="urn:microsoft.com/office/officeart/2005/8/layout/vProcess5"/>
    <dgm:cxn modelId="{62143AC2-0097-4ED9-9428-6B8D09F4C100}" type="presOf" srcId="{DF58C03F-32F6-40CE-B0DE-C5D20377B87D}" destId="{291F85D7-B66D-4BAC-97F5-79E80B7A08D3}" srcOrd="0" destOrd="0" presId="urn:microsoft.com/office/officeart/2005/8/layout/vProcess5"/>
    <dgm:cxn modelId="{03D6D7D3-A819-45EA-9B2D-4C9A27F206C0}" type="presOf" srcId="{77218953-601A-450C-A44B-8684E56EB15B}" destId="{F5EE206A-3249-4DF3-AED3-AEDE63D5D209}" srcOrd="0" destOrd="0" presId="urn:microsoft.com/office/officeart/2005/8/layout/vProcess5"/>
    <dgm:cxn modelId="{E70C2ED4-D11C-44FD-927C-3FE2424172D5}" type="presOf" srcId="{11AAEB42-140C-4686-9D0D-C510C70D7583}" destId="{2BF65BDD-A645-44BA-8975-A24FF492C22F}" srcOrd="0" destOrd="0" presId="urn:microsoft.com/office/officeart/2005/8/layout/vProcess5"/>
    <dgm:cxn modelId="{C10001E3-FB1C-46B7-9CD9-14AE2F38F69E}" srcId="{77218953-601A-450C-A44B-8684E56EB15B}" destId="{CBB298DB-559B-4B89-B527-1FF3CFCD1BBD}" srcOrd="2" destOrd="0" parTransId="{BDEE8C67-FC2D-4CBC-8EC6-7A6E9E6C2531}" sibTransId="{954E6807-41CA-4D17-87BA-BF141A77B67A}"/>
    <dgm:cxn modelId="{AC5FB9E4-A047-4857-B9B6-E76F3133C4E1}" srcId="{77218953-601A-450C-A44B-8684E56EB15B}" destId="{DF58C03F-32F6-40CE-B0DE-C5D20377B87D}" srcOrd="4" destOrd="0" parTransId="{51085127-DCD6-4D18-A5BD-64C50A418BC6}" sibTransId="{542B9600-218C-4653-848A-1A7FAAB14CDB}"/>
    <dgm:cxn modelId="{5DE266F1-8E1C-4404-8536-EE2D60B511D2}" type="presOf" srcId="{62EAF72B-1F2D-4311-830E-C0EDD589F7FB}" destId="{8EE1E933-2558-4E16-8F42-156F18F10B36}" srcOrd="1" destOrd="0" presId="urn:microsoft.com/office/officeart/2005/8/layout/vProcess5"/>
    <dgm:cxn modelId="{324BE33E-FFD8-4928-82F5-448F69BF49C7}" type="presParOf" srcId="{F5EE206A-3249-4DF3-AED3-AEDE63D5D209}" destId="{1AB33BF9-80CB-4CB0-94AF-7FD796562B67}" srcOrd="0" destOrd="0" presId="urn:microsoft.com/office/officeart/2005/8/layout/vProcess5"/>
    <dgm:cxn modelId="{9D33598F-E24A-43FA-BFA5-369553CB416C}" type="presParOf" srcId="{F5EE206A-3249-4DF3-AED3-AEDE63D5D209}" destId="{31B10D71-A16E-457C-B903-E440449A66DF}" srcOrd="1" destOrd="0" presId="urn:microsoft.com/office/officeart/2005/8/layout/vProcess5"/>
    <dgm:cxn modelId="{72093B3A-7482-4126-A7EE-B214E40BB107}" type="presParOf" srcId="{F5EE206A-3249-4DF3-AED3-AEDE63D5D209}" destId="{263133F5-168C-4319-9445-366B0297528C}" srcOrd="2" destOrd="0" presId="urn:microsoft.com/office/officeart/2005/8/layout/vProcess5"/>
    <dgm:cxn modelId="{DA4FEF9F-08F7-4DA5-8C59-72351CFE8E03}" type="presParOf" srcId="{F5EE206A-3249-4DF3-AED3-AEDE63D5D209}" destId="{2F307D04-E872-4C63-A554-6E433DF4522F}" srcOrd="3" destOrd="0" presId="urn:microsoft.com/office/officeart/2005/8/layout/vProcess5"/>
    <dgm:cxn modelId="{B86C1BB2-BBBF-4448-AE1D-C111763684E5}" type="presParOf" srcId="{F5EE206A-3249-4DF3-AED3-AEDE63D5D209}" destId="{2BF65BDD-A645-44BA-8975-A24FF492C22F}" srcOrd="4" destOrd="0" presId="urn:microsoft.com/office/officeart/2005/8/layout/vProcess5"/>
    <dgm:cxn modelId="{A7446539-AD6C-403C-9D7A-82967A69D322}" type="presParOf" srcId="{F5EE206A-3249-4DF3-AED3-AEDE63D5D209}" destId="{291F85D7-B66D-4BAC-97F5-79E80B7A08D3}" srcOrd="5" destOrd="0" presId="urn:microsoft.com/office/officeart/2005/8/layout/vProcess5"/>
    <dgm:cxn modelId="{9BF383A8-78F1-4ADC-8B1C-D420E1C3239C}" type="presParOf" srcId="{F5EE206A-3249-4DF3-AED3-AEDE63D5D209}" destId="{3ACD3E5A-086E-49CD-A718-4B0E8D951EBA}" srcOrd="6" destOrd="0" presId="urn:microsoft.com/office/officeart/2005/8/layout/vProcess5"/>
    <dgm:cxn modelId="{4BDD07C3-7D10-47FF-97E0-C99C6A31C1BC}" type="presParOf" srcId="{F5EE206A-3249-4DF3-AED3-AEDE63D5D209}" destId="{3F7A2F40-10D7-40AD-BB1D-1131B9F6F8C8}" srcOrd="7" destOrd="0" presId="urn:microsoft.com/office/officeart/2005/8/layout/vProcess5"/>
    <dgm:cxn modelId="{A448E6A7-8615-4736-939B-A2F6452E80F5}" type="presParOf" srcId="{F5EE206A-3249-4DF3-AED3-AEDE63D5D209}" destId="{4685017F-86B7-4962-BC60-37ACB299CCF1}" srcOrd="8" destOrd="0" presId="urn:microsoft.com/office/officeart/2005/8/layout/vProcess5"/>
    <dgm:cxn modelId="{74EC8532-B588-48B1-BB9D-6A4EC4F622DD}" type="presParOf" srcId="{F5EE206A-3249-4DF3-AED3-AEDE63D5D209}" destId="{9BCF6A2D-12EC-4CF2-B44E-D1B457A6FDEB}" srcOrd="9" destOrd="0" presId="urn:microsoft.com/office/officeart/2005/8/layout/vProcess5"/>
    <dgm:cxn modelId="{1C25E863-2C6A-4929-BAEE-7BA1897F9C37}" type="presParOf" srcId="{F5EE206A-3249-4DF3-AED3-AEDE63D5D209}" destId="{EAA45490-432F-49FC-A5AD-0D3DEBC614CF}" srcOrd="10" destOrd="0" presId="urn:microsoft.com/office/officeart/2005/8/layout/vProcess5"/>
    <dgm:cxn modelId="{BF92A969-3CB1-4695-A7E5-F747A549C27E}" type="presParOf" srcId="{F5EE206A-3249-4DF3-AED3-AEDE63D5D209}" destId="{8EE1E933-2558-4E16-8F42-156F18F10B36}" srcOrd="11" destOrd="0" presId="urn:microsoft.com/office/officeart/2005/8/layout/vProcess5"/>
    <dgm:cxn modelId="{71B17618-21C1-40FA-BC21-FED78618F876}" type="presParOf" srcId="{F5EE206A-3249-4DF3-AED3-AEDE63D5D209}" destId="{C095E5E9-85F2-421A-A918-84D205FEE9F8}" srcOrd="12" destOrd="0" presId="urn:microsoft.com/office/officeart/2005/8/layout/vProcess5"/>
    <dgm:cxn modelId="{3E84DBED-7D29-48F3-95B9-A0AF45066651}" type="presParOf" srcId="{F5EE206A-3249-4DF3-AED3-AEDE63D5D209}" destId="{8EDB24A5-B939-41F8-BFBE-775BE36EE400}" srcOrd="13" destOrd="0" presId="urn:microsoft.com/office/officeart/2005/8/layout/vProcess5"/>
    <dgm:cxn modelId="{48C834AF-87B1-4711-8818-F66866C4D903}" type="presParOf" srcId="{F5EE206A-3249-4DF3-AED3-AEDE63D5D209}" destId="{E3AAC722-C73C-4604-8B5F-F02DBA6148D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B70BCA-3511-4024-AE2E-71C15B51A4A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DE53314-9E8D-4C1F-943B-69D39B4598DF}">
      <dgm:prSet/>
      <dgm:spPr/>
      <dgm:t>
        <a:bodyPr/>
        <a:lstStyle/>
        <a:p>
          <a:r>
            <a:rPr lang="vi-VN"/>
            <a:t>Identify students using RFID</a:t>
          </a:r>
          <a:endParaRPr lang="en-US"/>
        </a:p>
      </dgm:t>
    </dgm:pt>
    <dgm:pt modelId="{BD77B4C5-CFE1-47F8-B5C7-53F6B7A4E75B}" type="parTrans" cxnId="{DA6AEA41-4F2E-440E-B568-08FDC94DDF8F}">
      <dgm:prSet/>
      <dgm:spPr/>
      <dgm:t>
        <a:bodyPr/>
        <a:lstStyle/>
        <a:p>
          <a:endParaRPr lang="en-US"/>
        </a:p>
      </dgm:t>
    </dgm:pt>
    <dgm:pt modelId="{E2E8A8C9-E78E-4D4F-815E-48A9D7CF5727}" type="sibTrans" cxnId="{DA6AEA41-4F2E-440E-B568-08FDC94DDF8F}">
      <dgm:prSet/>
      <dgm:spPr/>
      <dgm:t>
        <a:bodyPr/>
        <a:lstStyle/>
        <a:p>
          <a:endParaRPr lang="en-US"/>
        </a:p>
      </dgm:t>
    </dgm:pt>
    <dgm:pt modelId="{87DAFCE3-E399-4139-BC09-A7E06ADC0A83}">
      <dgm:prSet/>
      <dgm:spPr/>
      <dgm:t>
        <a:bodyPr/>
        <a:lstStyle/>
        <a:p>
          <a:r>
            <a:rPr lang="vi-VN"/>
            <a:t>Identify students using face recognition</a:t>
          </a:r>
          <a:endParaRPr lang="en-US"/>
        </a:p>
      </dgm:t>
    </dgm:pt>
    <dgm:pt modelId="{64748E94-7817-4B4C-AB0F-A2E68A99CAFE}" type="parTrans" cxnId="{4785DA6A-F00D-4EBF-BA66-661ADF7D6204}">
      <dgm:prSet/>
      <dgm:spPr/>
      <dgm:t>
        <a:bodyPr/>
        <a:lstStyle/>
        <a:p>
          <a:endParaRPr lang="en-US"/>
        </a:p>
      </dgm:t>
    </dgm:pt>
    <dgm:pt modelId="{E60407EE-A74C-44EA-9484-5A21087B228D}" type="sibTrans" cxnId="{4785DA6A-F00D-4EBF-BA66-661ADF7D6204}">
      <dgm:prSet/>
      <dgm:spPr/>
      <dgm:t>
        <a:bodyPr/>
        <a:lstStyle/>
        <a:p>
          <a:endParaRPr lang="en-US"/>
        </a:p>
      </dgm:t>
    </dgm:pt>
    <dgm:pt modelId="{58F8F331-A1AF-4E95-9D5F-9B3AA44BE5C8}">
      <dgm:prSet/>
      <dgm:spPr/>
      <dgm:t>
        <a:bodyPr/>
        <a:lstStyle/>
        <a:p>
          <a:r>
            <a:rPr lang="vi-VN"/>
            <a:t>Register courses and subject on the system</a:t>
          </a:r>
          <a:endParaRPr lang="en-US"/>
        </a:p>
      </dgm:t>
    </dgm:pt>
    <dgm:pt modelId="{9556B9B4-B429-4441-A67C-A47E3226A4E7}" type="parTrans" cxnId="{76C55EED-8593-4D71-B21F-8D839CB935B4}">
      <dgm:prSet/>
      <dgm:spPr/>
      <dgm:t>
        <a:bodyPr/>
        <a:lstStyle/>
        <a:p>
          <a:endParaRPr lang="en-US"/>
        </a:p>
      </dgm:t>
    </dgm:pt>
    <dgm:pt modelId="{EF965EAD-3059-444D-B1A5-FF29F8616B35}" type="sibTrans" cxnId="{76C55EED-8593-4D71-B21F-8D839CB935B4}">
      <dgm:prSet/>
      <dgm:spPr/>
      <dgm:t>
        <a:bodyPr/>
        <a:lstStyle/>
        <a:p>
          <a:endParaRPr lang="en-US"/>
        </a:p>
      </dgm:t>
    </dgm:pt>
    <dgm:pt modelId="{90DEDBC6-A786-4FB5-B007-FA10C0729C4D}">
      <dgm:prSet/>
      <dgm:spPr/>
      <dgm:t>
        <a:bodyPr/>
        <a:lstStyle/>
        <a:p>
          <a:r>
            <a:rPr lang="vi-VN"/>
            <a:t>Mark attendance on the database</a:t>
          </a:r>
          <a:endParaRPr lang="en-US"/>
        </a:p>
      </dgm:t>
    </dgm:pt>
    <dgm:pt modelId="{BF219C97-5C82-4425-909F-FF1D916AD942}" type="parTrans" cxnId="{6CABCEDF-E45D-4789-BABF-FD38FD5ED815}">
      <dgm:prSet/>
      <dgm:spPr/>
      <dgm:t>
        <a:bodyPr/>
        <a:lstStyle/>
        <a:p>
          <a:endParaRPr lang="en-US"/>
        </a:p>
      </dgm:t>
    </dgm:pt>
    <dgm:pt modelId="{4F958035-9BF2-4A47-9553-C82A86D6AAAA}" type="sibTrans" cxnId="{6CABCEDF-E45D-4789-BABF-FD38FD5ED815}">
      <dgm:prSet/>
      <dgm:spPr/>
      <dgm:t>
        <a:bodyPr/>
        <a:lstStyle/>
        <a:p>
          <a:endParaRPr lang="en-US"/>
        </a:p>
      </dgm:t>
    </dgm:pt>
    <dgm:pt modelId="{E1A268BB-60F4-413B-BDFD-C151144A42B9}">
      <dgm:prSet/>
      <dgm:spPr/>
      <dgm:t>
        <a:bodyPr/>
        <a:lstStyle/>
        <a:p>
          <a:r>
            <a:rPr lang="vi-VN"/>
            <a:t>Check whether the student attended to correct session</a:t>
          </a:r>
          <a:endParaRPr lang="en-US"/>
        </a:p>
      </dgm:t>
    </dgm:pt>
    <dgm:pt modelId="{EDE531D1-7E00-411E-99CD-A51DB199B73E}" type="parTrans" cxnId="{745B3778-E07E-4A88-9F48-BA6FBBF512BC}">
      <dgm:prSet/>
      <dgm:spPr/>
      <dgm:t>
        <a:bodyPr/>
        <a:lstStyle/>
        <a:p>
          <a:endParaRPr lang="en-US"/>
        </a:p>
      </dgm:t>
    </dgm:pt>
    <dgm:pt modelId="{9EA04D09-93B3-4C2C-B708-5369B3CE5DFC}" type="sibTrans" cxnId="{745B3778-E07E-4A88-9F48-BA6FBBF512BC}">
      <dgm:prSet/>
      <dgm:spPr/>
      <dgm:t>
        <a:bodyPr/>
        <a:lstStyle/>
        <a:p>
          <a:endParaRPr lang="en-US"/>
        </a:p>
      </dgm:t>
    </dgm:pt>
    <dgm:pt modelId="{10D8631E-6219-43F1-8611-406B047A9CF9}">
      <dgm:prSet/>
      <dgm:spPr/>
      <dgm:t>
        <a:bodyPr/>
        <a:lstStyle/>
        <a:p>
          <a:r>
            <a:rPr lang="vi-VN"/>
            <a:t>Send notification emails to students</a:t>
          </a:r>
          <a:endParaRPr lang="en-US"/>
        </a:p>
      </dgm:t>
    </dgm:pt>
    <dgm:pt modelId="{6B46A74B-41F2-4CDE-A8EA-C97A9651085E}" type="parTrans" cxnId="{E475B160-92AE-4408-BF06-3C73221C22EC}">
      <dgm:prSet/>
      <dgm:spPr/>
      <dgm:t>
        <a:bodyPr/>
        <a:lstStyle/>
        <a:p>
          <a:endParaRPr lang="en-US"/>
        </a:p>
      </dgm:t>
    </dgm:pt>
    <dgm:pt modelId="{645F10F3-04B5-484B-BB75-D5115F7823B7}" type="sibTrans" cxnId="{E475B160-92AE-4408-BF06-3C73221C22EC}">
      <dgm:prSet/>
      <dgm:spPr/>
      <dgm:t>
        <a:bodyPr/>
        <a:lstStyle/>
        <a:p>
          <a:endParaRPr lang="en-US"/>
        </a:p>
      </dgm:t>
    </dgm:pt>
    <dgm:pt modelId="{23A59BFE-673F-4123-B803-60FADA2B12FC}">
      <dgm:prSet/>
      <dgm:spPr/>
      <dgm:t>
        <a:bodyPr/>
        <a:lstStyle/>
        <a:p>
          <a:r>
            <a:rPr lang="vi-VN"/>
            <a:t>Generate attendance reports</a:t>
          </a:r>
          <a:endParaRPr lang="en-US"/>
        </a:p>
      </dgm:t>
    </dgm:pt>
    <dgm:pt modelId="{261F8ECB-226E-45D7-BF70-5FA71A0B7640}" type="parTrans" cxnId="{ADE2BEAB-08FF-4793-BE1E-FF471020E97C}">
      <dgm:prSet/>
      <dgm:spPr/>
      <dgm:t>
        <a:bodyPr/>
        <a:lstStyle/>
        <a:p>
          <a:endParaRPr lang="en-US"/>
        </a:p>
      </dgm:t>
    </dgm:pt>
    <dgm:pt modelId="{DDC56A2D-5A67-4979-B2BB-07E178CDAC30}" type="sibTrans" cxnId="{ADE2BEAB-08FF-4793-BE1E-FF471020E97C}">
      <dgm:prSet/>
      <dgm:spPr/>
      <dgm:t>
        <a:bodyPr/>
        <a:lstStyle/>
        <a:p>
          <a:endParaRPr lang="en-US"/>
        </a:p>
      </dgm:t>
    </dgm:pt>
    <dgm:pt modelId="{DEB60EAA-8779-4616-B406-6EF5826562A4}" type="pres">
      <dgm:prSet presAssocID="{09B70BCA-3511-4024-AE2E-71C15B51A4AC}" presName="vert0" presStyleCnt="0">
        <dgm:presLayoutVars>
          <dgm:dir/>
          <dgm:animOne val="branch"/>
          <dgm:animLvl val="lvl"/>
        </dgm:presLayoutVars>
      </dgm:prSet>
      <dgm:spPr/>
    </dgm:pt>
    <dgm:pt modelId="{12A11BED-6E9A-4C3A-80AC-C5FD0DFA1DD5}" type="pres">
      <dgm:prSet presAssocID="{DDE53314-9E8D-4C1F-943B-69D39B4598DF}" presName="thickLine" presStyleLbl="alignNode1" presStyleIdx="0" presStyleCnt="7"/>
      <dgm:spPr/>
    </dgm:pt>
    <dgm:pt modelId="{498D19E4-E976-4E3D-9DA3-21FCCD74968D}" type="pres">
      <dgm:prSet presAssocID="{DDE53314-9E8D-4C1F-943B-69D39B4598DF}" presName="horz1" presStyleCnt="0"/>
      <dgm:spPr/>
    </dgm:pt>
    <dgm:pt modelId="{80108430-8DF0-4B6D-A742-128B8551D1EF}" type="pres">
      <dgm:prSet presAssocID="{DDE53314-9E8D-4C1F-943B-69D39B4598DF}" presName="tx1" presStyleLbl="revTx" presStyleIdx="0" presStyleCnt="7"/>
      <dgm:spPr/>
    </dgm:pt>
    <dgm:pt modelId="{3E484DD3-E6C8-4FDD-AB56-7202D56E1CB9}" type="pres">
      <dgm:prSet presAssocID="{DDE53314-9E8D-4C1F-943B-69D39B4598DF}" presName="vert1" presStyleCnt="0"/>
      <dgm:spPr/>
    </dgm:pt>
    <dgm:pt modelId="{EA026533-BF36-4548-85C0-74D13F289486}" type="pres">
      <dgm:prSet presAssocID="{87DAFCE3-E399-4139-BC09-A7E06ADC0A83}" presName="thickLine" presStyleLbl="alignNode1" presStyleIdx="1" presStyleCnt="7"/>
      <dgm:spPr/>
    </dgm:pt>
    <dgm:pt modelId="{B42AF543-130D-48C5-92AA-111C1104C9C1}" type="pres">
      <dgm:prSet presAssocID="{87DAFCE3-E399-4139-BC09-A7E06ADC0A83}" presName="horz1" presStyleCnt="0"/>
      <dgm:spPr/>
    </dgm:pt>
    <dgm:pt modelId="{84588BBD-E77A-4EF4-B4F8-40260246A90B}" type="pres">
      <dgm:prSet presAssocID="{87DAFCE3-E399-4139-BC09-A7E06ADC0A83}" presName="tx1" presStyleLbl="revTx" presStyleIdx="1" presStyleCnt="7"/>
      <dgm:spPr/>
    </dgm:pt>
    <dgm:pt modelId="{6DE7E83E-B204-4A14-AFB0-B831377F586E}" type="pres">
      <dgm:prSet presAssocID="{87DAFCE3-E399-4139-BC09-A7E06ADC0A83}" presName="vert1" presStyleCnt="0"/>
      <dgm:spPr/>
    </dgm:pt>
    <dgm:pt modelId="{1BA80786-BC88-4F04-BB0B-C19ED0BA4843}" type="pres">
      <dgm:prSet presAssocID="{58F8F331-A1AF-4E95-9D5F-9B3AA44BE5C8}" presName="thickLine" presStyleLbl="alignNode1" presStyleIdx="2" presStyleCnt="7"/>
      <dgm:spPr/>
    </dgm:pt>
    <dgm:pt modelId="{85AB8593-E035-4E8F-9858-DB49F84543BE}" type="pres">
      <dgm:prSet presAssocID="{58F8F331-A1AF-4E95-9D5F-9B3AA44BE5C8}" presName="horz1" presStyleCnt="0"/>
      <dgm:spPr/>
    </dgm:pt>
    <dgm:pt modelId="{445916F7-170C-4309-B14E-2EA48C332890}" type="pres">
      <dgm:prSet presAssocID="{58F8F331-A1AF-4E95-9D5F-9B3AA44BE5C8}" presName="tx1" presStyleLbl="revTx" presStyleIdx="2" presStyleCnt="7"/>
      <dgm:spPr/>
    </dgm:pt>
    <dgm:pt modelId="{52BE4F3A-8F3F-465C-B89C-48C0ECD935CD}" type="pres">
      <dgm:prSet presAssocID="{58F8F331-A1AF-4E95-9D5F-9B3AA44BE5C8}" presName="vert1" presStyleCnt="0"/>
      <dgm:spPr/>
    </dgm:pt>
    <dgm:pt modelId="{66E41313-1FF3-4B70-9D5B-EEA99C999790}" type="pres">
      <dgm:prSet presAssocID="{90DEDBC6-A786-4FB5-B007-FA10C0729C4D}" presName="thickLine" presStyleLbl="alignNode1" presStyleIdx="3" presStyleCnt="7"/>
      <dgm:spPr/>
    </dgm:pt>
    <dgm:pt modelId="{A7A313BA-4CC7-47D6-9F53-B7226D523430}" type="pres">
      <dgm:prSet presAssocID="{90DEDBC6-A786-4FB5-B007-FA10C0729C4D}" presName="horz1" presStyleCnt="0"/>
      <dgm:spPr/>
    </dgm:pt>
    <dgm:pt modelId="{F6B22195-DB4C-4424-8839-A6EBAAB9393C}" type="pres">
      <dgm:prSet presAssocID="{90DEDBC6-A786-4FB5-B007-FA10C0729C4D}" presName="tx1" presStyleLbl="revTx" presStyleIdx="3" presStyleCnt="7"/>
      <dgm:spPr/>
    </dgm:pt>
    <dgm:pt modelId="{56D27753-4FF5-4DEC-98FE-97F48ED72477}" type="pres">
      <dgm:prSet presAssocID="{90DEDBC6-A786-4FB5-B007-FA10C0729C4D}" presName="vert1" presStyleCnt="0"/>
      <dgm:spPr/>
    </dgm:pt>
    <dgm:pt modelId="{0F833AA6-768F-4019-9B0F-08A00E58BDD9}" type="pres">
      <dgm:prSet presAssocID="{E1A268BB-60F4-413B-BDFD-C151144A42B9}" presName="thickLine" presStyleLbl="alignNode1" presStyleIdx="4" presStyleCnt="7"/>
      <dgm:spPr/>
    </dgm:pt>
    <dgm:pt modelId="{324F0323-8513-4ECE-9580-982E3CEB56BF}" type="pres">
      <dgm:prSet presAssocID="{E1A268BB-60F4-413B-BDFD-C151144A42B9}" presName="horz1" presStyleCnt="0"/>
      <dgm:spPr/>
    </dgm:pt>
    <dgm:pt modelId="{50D05A2F-0CCD-4F2E-A306-471F9CB47187}" type="pres">
      <dgm:prSet presAssocID="{E1A268BB-60F4-413B-BDFD-C151144A42B9}" presName="tx1" presStyleLbl="revTx" presStyleIdx="4" presStyleCnt="7"/>
      <dgm:spPr/>
    </dgm:pt>
    <dgm:pt modelId="{20B98BB7-B06E-4A0C-8968-0506DE99DB6C}" type="pres">
      <dgm:prSet presAssocID="{E1A268BB-60F4-413B-BDFD-C151144A42B9}" presName="vert1" presStyleCnt="0"/>
      <dgm:spPr/>
    </dgm:pt>
    <dgm:pt modelId="{92E9390E-015B-4757-A856-9A548752264A}" type="pres">
      <dgm:prSet presAssocID="{10D8631E-6219-43F1-8611-406B047A9CF9}" presName="thickLine" presStyleLbl="alignNode1" presStyleIdx="5" presStyleCnt="7"/>
      <dgm:spPr/>
    </dgm:pt>
    <dgm:pt modelId="{2FF60A4C-3652-43B8-9611-77AD2F31B4EF}" type="pres">
      <dgm:prSet presAssocID="{10D8631E-6219-43F1-8611-406B047A9CF9}" presName="horz1" presStyleCnt="0"/>
      <dgm:spPr/>
    </dgm:pt>
    <dgm:pt modelId="{9F7222D0-DA29-4A2F-AD00-41BC84FFD36E}" type="pres">
      <dgm:prSet presAssocID="{10D8631E-6219-43F1-8611-406B047A9CF9}" presName="tx1" presStyleLbl="revTx" presStyleIdx="5" presStyleCnt="7"/>
      <dgm:spPr/>
    </dgm:pt>
    <dgm:pt modelId="{ABA327B1-BDBE-4336-B0B1-AFCF14923A29}" type="pres">
      <dgm:prSet presAssocID="{10D8631E-6219-43F1-8611-406B047A9CF9}" presName="vert1" presStyleCnt="0"/>
      <dgm:spPr/>
    </dgm:pt>
    <dgm:pt modelId="{96516898-082A-4809-95D3-F76876EFBABA}" type="pres">
      <dgm:prSet presAssocID="{23A59BFE-673F-4123-B803-60FADA2B12FC}" presName="thickLine" presStyleLbl="alignNode1" presStyleIdx="6" presStyleCnt="7"/>
      <dgm:spPr/>
    </dgm:pt>
    <dgm:pt modelId="{33B45A6E-30AD-4DE7-826A-60EE4AD02671}" type="pres">
      <dgm:prSet presAssocID="{23A59BFE-673F-4123-B803-60FADA2B12FC}" presName="horz1" presStyleCnt="0"/>
      <dgm:spPr/>
    </dgm:pt>
    <dgm:pt modelId="{4A10D3B6-CF85-4477-B2C3-EBDB79635A3F}" type="pres">
      <dgm:prSet presAssocID="{23A59BFE-673F-4123-B803-60FADA2B12FC}" presName="tx1" presStyleLbl="revTx" presStyleIdx="6" presStyleCnt="7"/>
      <dgm:spPr/>
    </dgm:pt>
    <dgm:pt modelId="{54C77BCC-4BE7-4BA6-9A85-374BBFF62FE2}" type="pres">
      <dgm:prSet presAssocID="{23A59BFE-673F-4123-B803-60FADA2B12FC}" presName="vert1" presStyleCnt="0"/>
      <dgm:spPr/>
    </dgm:pt>
  </dgm:ptLst>
  <dgm:cxnLst>
    <dgm:cxn modelId="{526CF730-9917-4B89-908F-C783092CEA07}" type="presOf" srcId="{DDE53314-9E8D-4C1F-943B-69D39B4598DF}" destId="{80108430-8DF0-4B6D-A742-128B8551D1EF}" srcOrd="0" destOrd="0" presId="urn:microsoft.com/office/officeart/2008/layout/LinedList"/>
    <dgm:cxn modelId="{F592E532-D91C-4394-A03C-AD470E49D675}" type="presOf" srcId="{E1A268BB-60F4-413B-BDFD-C151144A42B9}" destId="{50D05A2F-0CCD-4F2E-A306-471F9CB47187}" srcOrd="0" destOrd="0" presId="urn:microsoft.com/office/officeart/2008/layout/LinedList"/>
    <dgm:cxn modelId="{E475B160-92AE-4408-BF06-3C73221C22EC}" srcId="{09B70BCA-3511-4024-AE2E-71C15B51A4AC}" destId="{10D8631E-6219-43F1-8611-406B047A9CF9}" srcOrd="5" destOrd="0" parTransId="{6B46A74B-41F2-4CDE-A8EA-C97A9651085E}" sibTransId="{645F10F3-04B5-484B-BB75-D5115F7823B7}"/>
    <dgm:cxn modelId="{DA6AEA41-4F2E-440E-B568-08FDC94DDF8F}" srcId="{09B70BCA-3511-4024-AE2E-71C15B51A4AC}" destId="{DDE53314-9E8D-4C1F-943B-69D39B4598DF}" srcOrd="0" destOrd="0" parTransId="{BD77B4C5-CFE1-47F8-B5C7-53F6B7A4E75B}" sibTransId="{E2E8A8C9-E78E-4D4F-815E-48A9D7CF5727}"/>
    <dgm:cxn modelId="{4785DA6A-F00D-4EBF-BA66-661ADF7D6204}" srcId="{09B70BCA-3511-4024-AE2E-71C15B51A4AC}" destId="{87DAFCE3-E399-4139-BC09-A7E06ADC0A83}" srcOrd="1" destOrd="0" parTransId="{64748E94-7817-4B4C-AB0F-A2E68A99CAFE}" sibTransId="{E60407EE-A74C-44EA-9484-5A21087B228D}"/>
    <dgm:cxn modelId="{C457776F-E2E0-4713-8429-21BBFB81D1EB}" type="presOf" srcId="{90DEDBC6-A786-4FB5-B007-FA10C0729C4D}" destId="{F6B22195-DB4C-4424-8839-A6EBAAB9393C}" srcOrd="0" destOrd="0" presId="urn:microsoft.com/office/officeart/2008/layout/LinedList"/>
    <dgm:cxn modelId="{745B3778-E07E-4A88-9F48-BA6FBBF512BC}" srcId="{09B70BCA-3511-4024-AE2E-71C15B51A4AC}" destId="{E1A268BB-60F4-413B-BDFD-C151144A42B9}" srcOrd="4" destOrd="0" parTransId="{EDE531D1-7E00-411E-99CD-A51DB199B73E}" sibTransId="{9EA04D09-93B3-4C2C-B708-5369B3CE5DFC}"/>
    <dgm:cxn modelId="{20864B79-5606-4C41-8267-7923A0A9716A}" type="presOf" srcId="{58F8F331-A1AF-4E95-9D5F-9B3AA44BE5C8}" destId="{445916F7-170C-4309-B14E-2EA48C332890}" srcOrd="0" destOrd="0" presId="urn:microsoft.com/office/officeart/2008/layout/LinedList"/>
    <dgm:cxn modelId="{2212B68D-92CD-4A9D-A407-FC4A55D8A4ED}" type="presOf" srcId="{10D8631E-6219-43F1-8611-406B047A9CF9}" destId="{9F7222D0-DA29-4A2F-AD00-41BC84FFD36E}" srcOrd="0" destOrd="0" presId="urn:microsoft.com/office/officeart/2008/layout/LinedList"/>
    <dgm:cxn modelId="{297CCB8F-5BE9-40FC-B8B4-2DD526B2650F}" type="presOf" srcId="{87DAFCE3-E399-4139-BC09-A7E06ADC0A83}" destId="{84588BBD-E77A-4EF4-B4F8-40260246A90B}" srcOrd="0" destOrd="0" presId="urn:microsoft.com/office/officeart/2008/layout/LinedList"/>
    <dgm:cxn modelId="{38269BA1-0A8B-4148-A41C-31802DA93CC5}" type="presOf" srcId="{23A59BFE-673F-4123-B803-60FADA2B12FC}" destId="{4A10D3B6-CF85-4477-B2C3-EBDB79635A3F}" srcOrd="0" destOrd="0" presId="urn:microsoft.com/office/officeart/2008/layout/LinedList"/>
    <dgm:cxn modelId="{ADE2BEAB-08FF-4793-BE1E-FF471020E97C}" srcId="{09B70BCA-3511-4024-AE2E-71C15B51A4AC}" destId="{23A59BFE-673F-4123-B803-60FADA2B12FC}" srcOrd="6" destOrd="0" parTransId="{261F8ECB-226E-45D7-BF70-5FA71A0B7640}" sibTransId="{DDC56A2D-5A67-4979-B2BB-07E178CDAC30}"/>
    <dgm:cxn modelId="{17D3EDB8-3A30-4B12-B215-7BED730AC699}" type="presOf" srcId="{09B70BCA-3511-4024-AE2E-71C15B51A4AC}" destId="{DEB60EAA-8779-4616-B406-6EF5826562A4}" srcOrd="0" destOrd="0" presId="urn:microsoft.com/office/officeart/2008/layout/LinedList"/>
    <dgm:cxn modelId="{6CABCEDF-E45D-4789-BABF-FD38FD5ED815}" srcId="{09B70BCA-3511-4024-AE2E-71C15B51A4AC}" destId="{90DEDBC6-A786-4FB5-B007-FA10C0729C4D}" srcOrd="3" destOrd="0" parTransId="{BF219C97-5C82-4425-909F-FF1D916AD942}" sibTransId="{4F958035-9BF2-4A47-9553-C82A86D6AAAA}"/>
    <dgm:cxn modelId="{76C55EED-8593-4D71-B21F-8D839CB935B4}" srcId="{09B70BCA-3511-4024-AE2E-71C15B51A4AC}" destId="{58F8F331-A1AF-4E95-9D5F-9B3AA44BE5C8}" srcOrd="2" destOrd="0" parTransId="{9556B9B4-B429-4441-A67C-A47E3226A4E7}" sibTransId="{EF965EAD-3059-444D-B1A5-FF29F8616B35}"/>
    <dgm:cxn modelId="{CC034016-E5E2-4374-BD8A-F55AAF994E59}" type="presParOf" srcId="{DEB60EAA-8779-4616-B406-6EF5826562A4}" destId="{12A11BED-6E9A-4C3A-80AC-C5FD0DFA1DD5}" srcOrd="0" destOrd="0" presId="urn:microsoft.com/office/officeart/2008/layout/LinedList"/>
    <dgm:cxn modelId="{0BFCF5F7-E021-4A0D-9458-5315AD70D22C}" type="presParOf" srcId="{DEB60EAA-8779-4616-B406-6EF5826562A4}" destId="{498D19E4-E976-4E3D-9DA3-21FCCD74968D}" srcOrd="1" destOrd="0" presId="urn:microsoft.com/office/officeart/2008/layout/LinedList"/>
    <dgm:cxn modelId="{7FC4CAF3-7FD9-42C7-A5D9-8F8F52923327}" type="presParOf" srcId="{498D19E4-E976-4E3D-9DA3-21FCCD74968D}" destId="{80108430-8DF0-4B6D-A742-128B8551D1EF}" srcOrd="0" destOrd="0" presId="urn:microsoft.com/office/officeart/2008/layout/LinedList"/>
    <dgm:cxn modelId="{A1F23395-B449-4583-ACC5-56CAFDEE97E6}" type="presParOf" srcId="{498D19E4-E976-4E3D-9DA3-21FCCD74968D}" destId="{3E484DD3-E6C8-4FDD-AB56-7202D56E1CB9}" srcOrd="1" destOrd="0" presId="urn:microsoft.com/office/officeart/2008/layout/LinedList"/>
    <dgm:cxn modelId="{A0014D3C-8C0C-490A-B030-F9F9AD7398D1}" type="presParOf" srcId="{DEB60EAA-8779-4616-B406-6EF5826562A4}" destId="{EA026533-BF36-4548-85C0-74D13F289486}" srcOrd="2" destOrd="0" presId="urn:microsoft.com/office/officeart/2008/layout/LinedList"/>
    <dgm:cxn modelId="{BFCB6176-0BCB-4C3F-ADF4-454A4CA2AAA3}" type="presParOf" srcId="{DEB60EAA-8779-4616-B406-6EF5826562A4}" destId="{B42AF543-130D-48C5-92AA-111C1104C9C1}" srcOrd="3" destOrd="0" presId="urn:microsoft.com/office/officeart/2008/layout/LinedList"/>
    <dgm:cxn modelId="{F6D8697E-EF12-4C1E-A857-1E12320DB6EA}" type="presParOf" srcId="{B42AF543-130D-48C5-92AA-111C1104C9C1}" destId="{84588BBD-E77A-4EF4-B4F8-40260246A90B}" srcOrd="0" destOrd="0" presId="urn:microsoft.com/office/officeart/2008/layout/LinedList"/>
    <dgm:cxn modelId="{D6D10E6C-D2F4-4E8A-9DF8-277F213080D4}" type="presParOf" srcId="{B42AF543-130D-48C5-92AA-111C1104C9C1}" destId="{6DE7E83E-B204-4A14-AFB0-B831377F586E}" srcOrd="1" destOrd="0" presId="urn:microsoft.com/office/officeart/2008/layout/LinedList"/>
    <dgm:cxn modelId="{FC424EE8-0CFC-46EC-BC3B-E0DA0E7DE168}" type="presParOf" srcId="{DEB60EAA-8779-4616-B406-6EF5826562A4}" destId="{1BA80786-BC88-4F04-BB0B-C19ED0BA4843}" srcOrd="4" destOrd="0" presId="urn:microsoft.com/office/officeart/2008/layout/LinedList"/>
    <dgm:cxn modelId="{53BCA4F2-90C3-41FA-8142-DB0951ECE8F8}" type="presParOf" srcId="{DEB60EAA-8779-4616-B406-6EF5826562A4}" destId="{85AB8593-E035-4E8F-9858-DB49F84543BE}" srcOrd="5" destOrd="0" presId="urn:microsoft.com/office/officeart/2008/layout/LinedList"/>
    <dgm:cxn modelId="{CD84534A-DEB1-4B85-8279-BCD1FE226B75}" type="presParOf" srcId="{85AB8593-E035-4E8F-9858-DB49F84543BE}" destId="{445916F7-170C-4309-B14E-2EA48C332890}" srcOrd="0" destOrd="0" presId="urn:microsoft.com/office/officeart/2008/layout/LinedList"/>
    <dgm:cxn modelId="{52FF2F14-ECEF-4E9F-BA99-F25998E41B6A}" type="presParOf" srcId="{85AB8593-E035-4E8F-9858-DB49F84543BE}" destId="{52BE4F3A-8F3F-465C-B89C-48C0ECD935CD}" srcOrd="1" destOrd="0" presId="urn:microsoft.com/office/officeart/2008/layout/LinedList"/>
    <dgm:cxn modelId="{A237BDA6-D1D6-4576-A08A-3404B8B1D38A}" type="presParOf" srcId="{DEB60EAA-8779-4616-B406-6EF5826562A4}" destId="{66E41313-1FF3-4B70-9D5B-EEA99C999790}" srcOrd="6" destOrd="0" presId="urn:microsoft.com/office/officeart/2008/layout/LinedList"/>
    <dgm:cxn modelId="{E0D5E71A-C292-4ED8-BE10-B3C50113FFC0}" type="presParOf" srcId="{DEB60EAA-8779-4616-B406-6EF5826562A4}" destId="{A7A313BA-4CC7-47D6-9F53-B7226D523430}" srcOrd="7" destOrd="0" presId="urn:microsoft.com/office/officeart/2008/layout/LinedList"/>
    <dgm:cxn modelId="{9F298AF3-3A41-46DE-88BB-71C526BD5518}" type="presParOf" srcId="{A7A313BA-4CC7-47D6-9F53-B7226D523430}" destId="{F6B22195-DB4C-4424-8839-A6EBAAB9393C}" srcOrd="0" destOrd="0" presId="urn:microsoft.com/office/officeart/2008/layout/LinedList"/>
    <dgm:cxn modelId="{3F178EA4-476C-40D5-9E5B-D7756F389A72}" type="presParOf" srcId="{A7A313BA-4CC7-47D6-9F53-B7226D523430}" destId="{56D27753-4FF5-4DEC-98FE-97F48ED72477}" srcOrd="1" destOrd="0" presId="urn:microsoft.com/office/officeart/2008/layout/LinedList"/>
    <dgm:cxn modelId="{25C5FFF1-E3EC-4FD1-B3B2-F906B1EC81F7}" type="presParOf" srcId="{DEB60EAA-8779-4616-B406-6EF5826562A4}" destId="{0F833AA6-768F-4019-9B0F-08A00E58BDD9}" srcOrd="8" destOrd="0" presId="urn:microsoft.com/office/officeart/2008/layout/LinedList"/>
    <dgm:cxn modelId="{C687EB24-A218-4EEF-9120-530F2064E982}" type="presParOf" srcId="{DEB60EAA-8779-4616-B406-6EF5826562A4}" destId="{324F0323-8513-4ECE-9580-982E3CEB56BF}" srcOrd="9" destOrd="0" presId="urn:microsoft.com/office/officeart/2008/layout/LinedList"/>
    <dgm:cxn modelId="{8DDA8CBF-03EE-42E0-9C3F-8A8661433497}" type="presParOf" srcId="{324F0323-8513-4ECE-9580-982E3CEB56BF}" destId="{50D05A2F-0CCD-4F2E-A306-471F9CB47187}" srcOrd="0" destOrd="0" presId="urn:microsoft.com/office/officeart/2008/layout/LinedList"/>
    <dgm:cxn modelId="{AF39DC96-D6C8-427B-960F-62F73A5DA4F0}" type="presParOf" srcId="{324F0323-8513-4ECE-9580-982E3CEB56BF}" destId="{20B98BB7-B06E-4A0C-8968-0506DE99DB6C}" srcOrd="1" destOrd="0" presId="urn:microsoft.com/office/officeart/2008/layout/LinedList"/>
    <dgm:cxn modelId="{07E93541-F885-4FCD-8B06-4CB3D92058AB}" type="presParOf" srcId="{DEB60EAA-8779-4616-B406-6EF5826562A4}" destId="{92E9390E-015B-4757-A856-9A548752264A}" srcOrd="10" destOrd="0" presId="urn:microsoft.com/office/officeart/2008/layout/LinedList"/>
    <dgm:cxn modelId="{A614D6AA-6989-4D3F-883D-813F8AB8FAA3}" type="presParOf" srcId="{DEB60EAA-8779-4616-B406-6EF5826562A4}" destId="{2FF60A4C-3652-43B8-9611-77AD2F31B4EF}" srcOrd="11" destOrd="0" presId="urn:microsoft.com/office/officeart/2008/layout/LinedList"/>
    <dgm:cxn modelId="{65B835AB-3E33-42CE-8BD7-7CD1786EE4AF}" type="presParOf" srcId="{2FF60A4C-3652-43B8-9611-77AD2F31B4EF}" destId="{9F7222D0-DA29-4A2F-AD00-41BC84FFD36E}" srcOrd="0" destOrd="0" presId="urn:microsoft.com/office/officeart/2008/layout/LinedList"/>
    <dgm:cxn modelId="{6BFF6B49-404A-4E2E-A295-883A13206E6D}" type="presParOf" srcId="{2FF60A4C-3652-43B8-9611-77AD2F31B4EF}" destId="{ABA327B1-BDBE-4336-B0B1-AFCF14923A29}" srcOrd="1" destOrd="0" presId="urn:microsoft.com/office/officeart/2008/layout/LinedList"/>
    <dgm:cxn modelId="{AA6249FA-6FA8-4A71-AF13-B5F99A294A04}" type="presParOf" srcId="{DEB60EAA-8779-4616-B406-6EF5826562A4}" destId="{96516898-082A-4809-95D3-F76876EFBABA}" srcOrd="12" destOrd="0" presId="urn:microsoft.com/office/officeart/2008/layout/LinedList"/>
    <dgm:cxn modelId="{8E09C4F9-9575-4468-85B2-85DA9A0BC64C}" type="presParOf" srcId="{DEB60EAA-8779-4616-B406-6EF5826562A4}" destId="{33B45A6E-30AD-4DE7-826A-60EE4AD02671}" srcOrd="13" destOrd="0" presId="urn:microsoft.com/office/officeart/2008/layout/LinedList"/>
    <dgm:cxn modelId="{CB5CFD77-AB6C-4DCF-824A-50A67F3C43B8}" type="presParOf" srcId="{33B45A6E-30AD-4DE7-826A-60EE4AD02671}" destId="{4A10D3B6-CF85-4477-B2C3-EBDB79635A3F}" srcOrd="0" destOrd="0" presId="urn:microsoft.com/office/officeart/2008/layout/LinedList"/>
    <dgm:cxn modelId="{54F06E44-B65A-45BA-9DCE-C029929953CD}" type="presParOf" srcId="{33B45A6E-30AD-4DE7-826A-60EE4AD02671}" destId="{54C77BCC-4BE7-4BA6-9A85-374BBFF62F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8E2921-B14C-4905-B367-B6037A2E863B}" type="doc">
      <dgm:prSet loTypeId="urn:microsoft.com/office/officeart/2005/8/layout/hierarchy1" loCatId="hierarchy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F87560EC-DA54-487C-A15D-B7F823820474}">
      <dgm:prSet/>
      <dgm:spPr/>
      <dgm:t>
        <a:bodyPr/>
        <a:lstStyle/>
        <a:p>
          <a:r>
            <a:rPr lang="vi-VN"/>
            <a:t>A machine learning based approach where a cascade function is trained from a lot of positive and negative images.</a:t>
          </a:r>
          <a:endParaRPr lang="en-US"/>
        </a:p>
      </dgm:t>
    </dgm:pt>
    <dgm:pt modelId="{917B5183-0CDF-4420-93DF-7E42EA6D974F}" type="parTrans" cxnId="{9BD13E99-DAEB-4B91-AB27-6896BC3182A7}">
      <dgm:prSet/>
      <dgm:spPr/>
      <dgm:t>
        <a:bodyPr/>
        <a:lstStyle/>
        <a:p>
          <a:endParaRPr lang="en-US"/>
        </a:p>
      </dgm:t>
    </dgm:pt>
    <dgm:pt modelId="{1E4709F9-2B1B-43DF-A600-87F01531AC4E}" type="sibTrans" cxnId="{9BD13E99-DAEB-4B91-AB27-6896BC3182A7}">
      <dgm:prSet/>
      <dgm:spPr/>
      <dgm:t>
        <a:bodyPr/>
        <a:lstStyle/>
        <a:p>
          <a:endParaRPr lang="en-US"/>
        </a:p>
      </dgm:t>
    </dgm:pt>
    <dgm:pt modelId="{46C8C4EB-9B08-45CD-B677-E593B07CE77E}">
      <dgm:prSet/>
      <dgm:spPr/>
      <dgm:t>
        <a:bodyPr/>
        <a:lstStyle/>
        <a:p>
          <a:r>
            <a:rPr lang="vi-VN"/>
            <a:t>The algorithm needs a lot of positive images (images of faces) and negative images (images without faces) to train the classifier.</a:t>
          </a:r>
          <a:endParaRPr lang="en-US"/>
        </a:p>
      </dgm:t>
    </dgm:pt>
    <dgm:pt modelId="{DD754A62-B484-41E7-8121-15B873E2FB18}" type="parTrans" cxnId="{379B6A59-04BA-4F76-840A-3CB4CFC09585}">
      <dgm:prSet/>
      <dgm:spPr/>
      <dgm:t>
        <a:bodyPr/>
        <a:lstStyle/>
        <a:p>
          <a:endParaRPr lang="en-US"/>
        </a:p>
      </dgm:t>
    </dgm:pt>
    <dgm:pt modelId="{21131531-1A3B-4FF3-9A55-E4D65CA1E752}" type="sibTrans" cxnId="{379B6A59-04BA-4F76-840A-3CB4CFC09585}">
      <dgm:prSet/>
      <dgm:spPr/>
      <dgm:t>
        <a:bodyPr/>
        <a:lstStyle/>
        <a:p>
          <a:endParaRPr lang="en-US"/>
        </a:p>
      </dgm:t>
    </dgm:pt>
    <dgm:pt modelId="{F9385550-D460-47DE-8335-876D8DD2BEC4}" type="pres">
      <dgm:prSet presAssocID="{8C8E2921-B14C-4905-B367-B6037A2E863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497A015-02B8-43C4-8B32-5FE6C2A61360}" type="pres">
      <dgm:prSet presAssocID="{F87560EC-DA54-487C-A15D-B7F823820474}" presName="hierRoot1" presStyleCnt="0"/>
      <dgm:spPr/>
    </dgm:pt>
    <dgm:pt modelId="{EF4C657D-29C1-44EF-8F5D-70F582D22C58}" type="pres">
      <dgm:prSet presAssocID="{F87560EC-DA54-487C-A15D-B7F823820474}" presName="composite" presStyleCnt="0"/>
      <dgm:spPr/>
    </dgm:pt>
    <dgm:pt modelId="{AFE55BEF-77E0-496D-BC1B-0CA86F39F346}" type="pres">
      <dgm:prSet presAssocID="{F87560EC-DA54-487C-A15D-B7F823820474}" presName="background" presStyleLbl="node0" presStyleIdx="0" presStyleCnt="2"/>
      <dgm:spPr/>
    </dgm:pt>
    <dgm:pt modelId="{C61CDDA1-25F2-47E2-B447-278713A81FDF}" type="pres">
      <dgm:prSet presAssocID="{F87560EC-DA54-487C-A15D-B7F823820474}" presName="text" presStyleLbl="fgAcc0" presStyleIdx="0" presStyleCnt="2">
        <dgm:presLayoutVars>
          <dgm:chPref val="3"/>
        </dgm:presLayoutVars>
      </dgm:prSet>
      <dgm:spPr/>
    </dgm:pt>
    <dgm:pt modelId="{1D4F061E-6BB0-4EF5-9E71-30706A820756}" type="pres">
      <dgm:prSet presAssocID="{F87560EC-DA54-487C-A15D-B7F823820474}" presName="hierChild2" presStyleCnt="0"/>
      <dgm:spPr/>
    </dgm:pt>
    <dgm:pt modelId="{E6DEE1B1-D391-44C3-8519-7279641C4DAD}" type="pres">
      <dgm:prSet presAssocID="{46C8C4EB-9B08-45CD-B677-E593B07CE77E}" presName="hierRoot1" presStyleCnt="0"/>
      <dgm:spPr/>
    </dgm:pt>
    <dgm:pt modelId="{7898C59E-4E35-4BAC-8486-0490092F67DE}" type="pres">
      <dgm:prSet presAssocID="{46C8C4EB-9B08-45CD-B677-E593B07CE77E}" presName="composite" presStyleCnt="0"/>
      <dgm:spPr/>
    </dgm:pt>
    <dgm:pt modelId="{FD4EB116-7875-43DE-88E2-269A7962BCF7}" type="pres">
      <dgm:prSet presAssocID="{46C8C4EB-9B08-45CD-B677-E593B07CE77E}" presName="background" presStyleLbl="node0" presStyleIdx="1" presStyleCnt="2"/>
      <dgm:spPr/>
    </dgm:pt>
    <dgm:pt modelId="{8AE7E338-4B3A-4A9E-B362-CEFBF822CDAE}" type="pres">
      <dgm:prSet presAssocID="{46C8C4EB-9B08-45CD-B677-E593B07CE77E}" presName="text" presStyleLbl="fgAcc0" presStyleIdx="1" presStyleCnt="2">
        <dgm:presLayoutVars>
          <dgm:chPref val="3"/>
        </dgm:presLayoutVars>
      </dgm:prSet>
      <dgm:spPr/>
    </dgm:pt>
    <dgm:pt modelId="{00B926EF-E62E-4D96-8E89-2499BEB32569}" type="pres">
      <dgm:prSet presAssocID="{46C8C4EB-9B08-45CD-B677-E593B07CE77E}" presName="hierChild2" presStyleCnt="0"/>
      <dgm:spPr/>
    </dgm:pt>
  </dgm:ptLst>
  <dgm:cxnLst>
    <dgm:cxn modelId="{AF5AE763-8ECE-4FA4-BD12-FC4F632E53BE}" type="presOf" srcId="{46C8C4EB-9B08-45CD-B677-E593B07CE77E}" destId="{8AE7E338-4B3A-4A9E-B362-CEFBF822CDAE}" srcOrd="0" destOrd="0" presId="urn:microsoft.com/office/officeart/2005/8/layout/hierarchy1"/>
    <dgm:cxn modelId="{379B6A59-04BA-4F76-840A-3CB4CFC09585}" srcId="{8C8E2921-B14C-4905-B367-B6037A2E863B}" destId="{46C8C4EB-9B08-45CD-B677-E593B07CE77E}" srcOrd="1" destOrd="0" parTransId="{DD754A62-B484-41E7-8121-15B873E2FB18}" sibTransId="{21131531-1A3B-4FF3-9A55-E4D65CA1E752}"/>
    <dgm:cxn modelId="{9BD13E99-DAEB-4B91-AB27-6896BC3182A7}" srcId="{8C8E2921-B14C-4905-B367-B6037A2E863B}" destId="{F87560EC-DA54-487C-A15D-B7F823820474}" srcOrd="0" destOrd="0" parTransId="{917B5183-0CDF-4420-93DF-7E42EA6D974F}" sibTransId="{1E4709F9-2B1B-43DF-A600-87F01531AC4E}"/>
    <dgm:cxn modelId="{83D3E69D-9255-458E-83CE-11DDF0484B71}" type="presOf" srcId="{8C8E2921-B14C-4905-B367-B6037A2E863B}" destId="{F9385550-D460-47DE-8335-876D8DD2BEC4}" srcOrd="0" destOrd="0" presId="urn:microsoft.com/office/officeart/2005/8/layout/hierarchy1"/>
    <dgm:cxn modelId="{227A59A0-33B9-4942-8EEA-15838ECCE822}" type="presOf" srcId="{F87560EC-DA54-487C-A15D-B7F823820474}" destId="{C61CDDA1-25F2-47E2-B447-278713A81FDF}" srcOrd="0" destOrd="0" presId="urn:microsoft.com/office/officeart/2005/8/layout/hierarchy1"/>
    <dgm:cxn modelId="{328675EB-05AF-4259-8CA5-6976B04C1B34}" type="presParOf" srcId="{F9385550-D460-47DE-8335-876D8DD2BEC4}" destId="{3497A015-02B8-43C4-8B32-5FE6C2A61360}" srcOrd="0" destOrd="0" presId="urn:microsoft.com/office/officeart/2005/8/layout/hierarchy1"/>
    <dgm:cxn modelId="{45FCCAE5-9718-4021-A687-924A2836236B}" type="presParOf" srcId="{3497A015-02B8-43C4-8B32-5FE6C2A61360}" destId="{EF4C657D-29C1-44EF-8F5D-70F582D22C58}" srcOrd="0" destOrd="0" presId="urn:microsoft.com/office/officeart/2005/8/layout/hierarchy1"/>
    <dgm:cxn modelId="{D700F339-E6C1-4A03-A345-C90D54191C76}" type="presParOf" srcId="{EF4C657D-29C1-44EF-8F5D-70F582D22C58}" destId="{AFE55BEF-77E0-496D-BC1B-0CA86F39F346}" srcOrd="0" destOrd="0" presId="urn:microsoft.com/office/officeart/2005/8/layout/hierarchy1"/>
    <dgm:cxn modelId="{392E1923-36CC-403A-9248-7A02AB413E03}" type="presParOf" srcId="{EF4C657D-29C1-44EF-8F5D-70F582D22C58}" destId="{C61CDDA1-25F2-47E2-B447-278713A81FDF}" srcOrd="1" destOrd="0" presId="urn:microsoft.com/office/officeart/2005/8/layout/hierarchy1"/>
    <dgm:cxn modelId="{74B0045A-072B-48CD-938A-8C946B6A31EF}" type="presParOf" srcId="{3497A015-02B8-43C4-8B32-5FE6C2A61360}" destId="{1D4F061E-6BB0-4EF5-9E71-30706A820756}" srcOrd="1" destOrd="0" presId="urn:microsoft.com/office/officeart/2005/8/layout/hierarchy1"/>
    <dgm:cxn modelId="{4A794A78-8526-4ED3-A22D-7B2E0D260C13}" type="presParOf" srcId="{F9385550-D460-47DE-8335-876D8DD2BEC4}" destId="{E6DEE1B1-D391-44C3-8519-7279641C4DAD}" srcOrd="1" destOrd="0" presId="urn:microsoft.com/office/officeart/2005/8/layout/hierarchy1"/>
    <dgm:cxn modelId="{A290A875-4244-4392-83CE-988DE0EFFCA7}" type="presParOf" srcId="{E6DEE1B1-D391-44C3-8519-7279641C4DAD}" destId="{7898C59E-4E35-4BAC-8486-0490092F67DE}" srcOrd="0" destOrd="0" presId="urn:microsoft.com/office/officeart/2005/8/layout/hierarchy1"/>
    <dgm:cxn modelId="{C1755B23-2E09-4916-A91D-7147FC282202}" type="presParOf" srcId="{7898C59E-4E35-4BAC-8486-0490092F67DE}" destId="{FD4EB116-7875-43DE-88E2-269A7962BCF7}" srcOrd="0" destOrd="0" presId="urn:microsoft.com/office/officeart/2005/8/layout/hierarchy1"/>
    <dgm:cxn modelId="{C90E94D6-35E8-4427-B546-206B87C68BBF}" type="presParOf" srcId="{7898C59E-4E35-4BAC-8486-0490092F67DE}" destId="{8AE7E338-4B3A-4A9E-B362-CEFBF822CDAE}" srcOrd="1" destOrd="0" presId="urn:microsoft.com/office/officeart/2005/8/layout/hierarchy1"/>
    <dgm:cxn modelId="{62548EE9-F2E8-41EA-8E74-18AA57D8BACE}" type="presParOf" srcId="{E6DEE1B1-D391-44C3-8519-7279641C4DAD}" destId="{00B926EF-E62E-4D96-8E89-2499BEB3256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5E598D-47B6-418E-A6E4-EDB0F501E73C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3F77198-1877-490F-B203-6D7C263C672F}">
      <dgm:prSet/>
      <dgm:spPr/>
      <dgm:t>
        <a:bodyPr/>
        <a:lstStyle/>
        <a:p>
          <a:r>
            <a:rPr lang="vi-VN"/>
            <a:t>Planning</a:t>
          </a:r>
          <a:endParaRPr lang="en-US"/>
        </a:p>
      </dgm:t>
    </dgm:pt>
    <dgm:pt modelId="{5687BB08-CADB-43E6-B9AC-A7A542713C03}" type="parTrans" cxnId="{84DF6E4A-6A70-4349-9A12-0E7504362CFA}">
      <dgm:prSet/>
      <dgm:spPr/>
      <dgm:t>
        <a:bodyPr/>
        <a:lstStyle/>
        <a:p>
          <a:endParaRPr lang="en-US"/>
        </a:p>
      </dgm:t>
    </dgm:pt>
    <dgm:pt modelId="{73DEA97D-4474-440B-9FD1-AE2DD1BC5F92}" type="sibTrans" cxnId="{84DF6E4A-6A70-4349-9A12-0E7504362CFA}">
      <dgm:prSet/>
      <dgm:spPr/>
      <dgm:t>
        <a:bodyPr/>
        <a:lstStyle/>
        <a:p>
          <a:endParaRPr lang="en-US"/>
        </a:p>
      </dgm:t>
    </dgm:pt>
    <dgm:pt modelId="{BBDEF5B4-048C-45FF-BA27-B263A116DA9F}">
      <dgm:prSet/>
      <dgm:spPr/>
      <dgm:t>
        <a:bodyPr/>
        <a:lstStyle/>
        <a:p>
          <a:r>
            <a:rPr lang="vi-VN"/>
            <a:t>Analysis</a:t>
          </a:r>
          <a:endParaRPr lang="en-US"/>
        </a:p>
      </dgm:t>
    </dgm:pt>
    <dgm:pt modelId="{0A53CC22-7E7B-4824-9A80-B5C7E411EAED}" type="parTrans" cxnId="{FE9807E4-E110-4C23-9009-7CD4C0E5F0B5}">
      <dgm:prSet/>
      <dgm:spPr/>
      <dgm:t>
        <a:bodyPr/>
        <a:lstStyle/>
        <a:p>
          <a:endParaRPr lang="en-US"/>
        </a:p>
      </dgm:t>
    </dgm:pt>
    <dgm:pt modelId="{6299559C-4A41-416C-B77B-E229E2A847D3}" type="sibTrans" cxnId="{FE9807E4-E110-4C23-9009-7CD4C0E5F0B5}">
      <dgm:prSet/>
      <dgm:spPr/>
      <dgm:t>
        <a:bodyPr/>
        <a:lstStyle/>
        <a:p>
          <a:endParaRPr lang="en-US"/>
        </a:p>
      </dgm:t>
    </dgm:pt>
    <dgm:pt modelId="{7C48C308-E0E9-452E-B7E3-A4ACE626D692}">
      <dgm:prSet/>
      <dgm:spPr/>
      <dgm:t>
        <a:bodyPr/>
        <a:lstStyle/>
        <a:p>
          <a:r>
            <a:rPr lang="vi-VN"/>
            <a:t>Design</a:t>
          </a:r>
          <a:endParaRPr lang="en-US"/>
        </a:p>
      </dgm:t>
    </dgm:pt>
    <dgm:pt modelId="{1C3D71FD-3B7F-4847-9C7B-6D8E57EA342D}" type="parTrans" cxnId="{43156482-94E5-45D6-BB74-F0B168CCB3C3}">
      <dgm:prSet/>
      <dgm:spPr/>
      <dgm:t>
        <a:bodyPr/>
        <a:lstStyle/>
        <a:p>
          <a:endParaRPr lang="en-US"/>
        </a:p>
      </dgm:t>
    </dgm:pt>
    <dgm:pt modelId="{8CFA1A2C-C30F-44EF-9FFB-2A2205450294}" type="sibTrans" cxnId="{43156482-94E5-45D6-BB74-F0B168CCB3C3}">
      <dgm:prSet/>
      <dgm:spPr/>
      <dgm:t>
        <a:bodyPr/>
        <a:lstStyle/>
        <a:p>
          <a:endParaRPr lang="en-US"/>
        </a:p>
      </dgm:t>
    </dgm:pt>
    <dgm:pt modelId="{5B5D89AC-BBCE-4E80-AEFE-05C894E6602F}">
      <dgm:prSet/>
      <dgm:spPr/>
      <dgm:t>
        <a:bodyPr/>
        <a:lstStyle/>
        <a:p>
          <a:r>
            <a:rPr lang="vi-VN"/>
            <a:t>Implementation</a:t>
          </a:r>
          <a:endParaRPr lang="en-US"/>
        </a:p>
      </dgm:t>
    </dgm:pt>
    <dgm:pt modelId="{6B3AEFBA-DF9F-47E9-876A-49A46DA3CE36}" type="parTrans" cxnId="{4F158828-882B-40D5-83B4-A9320DD65838}">
      <dgm:prSet/>
      <dgm:spPr/>
      <dgm:t>
        <a:bodyPr/>
        <a:lstStyle/>
        <a:p>
          <a:endParaRPr lang="en-US"/>
        </a:p>
      </dgm:t>
    </dgm:pt>
    <dgm:pt modelId="{D898C554-3EBC-40AE-91B5-16A446E83952}" type="sibTrans" cxnId="{4F158828-882B-40D5-83B4-A9320DD65838}">
      <dgm:prSet/>
      <dgm:spPr/>
      <dgm:t>
        <a:bodyPr/>
        <a:lstStyle/>
        <a:p>
          <a:endParaRPr lang="en-US"/>
        </a:p>
      </dgm:t>
    </dgm:pt>
    <dgm:pt modelId="{13FAAB0D-911F-4F9A-8307-94EC03178229}" type="pres">
      <dgm:prSet presAssocID="{705E598D-47B6-418E-A6E4-EDB0F501E73C}" presName="outerComposite" presStyleCnt="0">
        <dgm:presLayoutVars>
          <dgm:chMax val="5"/>
          <dgm:dir/>
          <dgm:resizeHandles val="exact"/>
        </dgm:presLayoutVars>
      </dgm:prSet>
      <dgm:spPr/>
    </dgm:pt>
    <dgm:pt modelId="{E34477CF-4843-4A64-9E4B-07D30463BAF6}" type="pres">
      <dgm:prSet presAssocID="{705E598D-47B6-418E-A6E4-EDB0F501E73C}" presName="dummyMaxCanvas" presStyleCnt="0">
        <dgm:presLayoutVars/>
      </dgm:prSet>
      <dgm:spPr/>
    </dgm:pt>
    <dgm:pt modelId="{27184A21-F881-4CD5-B51D-1FF5BA22DA28}" type="pres">
      <dgm:prSet presAssocID="{705E598D-47B6-418E-A6E4-EDB0F501E73C}" presName="FourNodes_1" presStyleLbl="node1" presStyleIdx="0" presStyleCnt="4">
        <dgm:presLayoutVars>
          <dgm:bulletEnabled val="1"/>
        </dgm:presLayoutVars>
      </dgm:prSet>
      <dgm:spPr/>
    </dgm:pt>
    <dgm:pt modelId="{15B97874-35E6-4BC4-9C2F-0777418A5883}" type="pres">
      <dgm:prSet presAssocID="{705E598D-47B6-418E-A6E4-EDB0F501E73C}" presName="FourNodes_2" presStyleLbl="node1" presStyleIdx="1" presStyleCnt="4">
        <dgm:presLayoutVars>
          <dgm:bulletEnabled val="1"/>
        </dgm:presLayoutVars>
      </dgm:prSet>
      <dgm:spPr/>
    </dgm:pt>
    <dgm:pt modelId="{348C3C14-4908-4794-842C-3BC14F57E027}" type="pres">
      <dgm:prSet presAssocID="{705E598D-47B6-418E-A6E4-EDB0F501E73C}" presName="FourNodes_3" presStyleLbl="node1" presStyleIdx="2" presStyleCnt="4">
        <dgm:presLayoutVars>
          <dgm:bulletEnabled val="1"/>
        </dgm:presLayoutVars>
      </dgm:prSet>
      <dgm:spPr/>
    </dgm:pt>
    <dgm:pt modelId="{59D06FF8-F010-45F0-ADFD-312FC71670DA}" type="pres">
      <dgm:prSet presAssocID="{705E598D-47B6-418E-A6E4-EDB0F501E73C}" presName="FourNodes_4" presStyleLbl="node1" presStyleIdx="3" presStyleCnt="4">
        <dgm:presLayoutVars>
          <dgm:bulletEnabled val="1"/>
        </dgm:presLayoutVars>
      </dgm:prSet>
      <dgm:spPr/>
    </dgm:pt>
    <dgm:pt modelId="{E06AAE7E-3050-484B-AD85-7DD2CF3AF7AB}" type="pres">
      <dgm:prSet presAssocID="{705E598D-47B6-418E-A6E4-EDB0F501E73C}" presName="FourConn_1-2" presStyleLbl="fgAccFollowNode1" presStyleIdx="0" presStyleCnt="3">
        <dgm:presLayoutVars>
          <dgm:bulletEnabled val="1"/>
        </dgm:presLayoutVars>
      </dgm:prSet>
      <dgm:spPr/>
    </dgm:pt>
    <dgm:pt modelId="{F66E4AF4-FFEA-40F8-8C8D-0DD0BC4600BE}" type="pres">
      <dgm:prSet presAssocID="{705E598D-47B6-418E-A6E4-EDB0F501E73C}" presName="FourConn_2-3" presStyleLbl="fgAccFollowNode1" presStyleIdx="1" presStyleCnt="3">
        <dgm:presLayoutVars>
          <dgm:bulletEnabled val="1"/>
        </dgm:presLayoutVars>
      </dgm:prSet>
      <dgm:spPr/>
    </dgm:pt>
    <dgm:pt modelId="{BA08212D-4F33-4C40-9F32-C03032F2727B}" type="pres">
      <dgm:prSet presAssocID="{705E598D-47B6-418E-A6E4-EDB0F501E73C}" presName="FourConn_3-4" presStyleLbl="fgAccFollowNode1" presStyleIdx="2" presStyleCnt="3">
        <dgm:presLayoutVars>
          <dgm:bulletEnabled val="1"/>
        </dgm:presLayoutVars>
      </dgm:prSet>
      <dgm:spPr/>
    </dgm:pt>
    <dgm:pt modelId="{EC295911-CEE5-4C23-AD13-20DA4DB84A7C}" type="pres">
      <dgm:prSet presAssocID="{705E598D-47B6-418E-A6E4-EDB0F501E73C}" presName="FourNodes_1_text" presStyleLbl="node1" presStyleIdx="3" presStyleCnt="4">
        <dgm:presLayoutVars>
          <dgm:bulletEnabled val="1"/>
        </dgm:presLayoutVars>
      </dgm:prSet>
      <dgm:spPr/>
    </dgm:pt>
    <dgm:pt modelId="{AB1DCCA3-8709-48D0-98DB-83B489BD3A2E}" type="pres">
      <dgm:prSet presAssocID="{705E598D-47B6-418E-A6E4-EDB0F501E73C}" presName="FourNodes_2_text" presStyleLbl="node1" presStyleIdx="3" presStyleCnt="4">
        <dgm:presLayoutVars>
          <dgm:bulletEnabled val="1"/>
        </dgm:presLayoutVars>
      </dgm:prSet>
      <dgm:spPr/>
    </dgm:pt>
    <dgm:pt modelId="{3BD68610-6B27-489E-AE27-A0A8668C2A41}" type="pres">
      <dgm:prSet presAssocID="{705E598D-47B6-418E-A6E4-EDB0F501E73C}" presName="FourNodes_3_text" presStyleLbl="node1" presStyleIdx="3" presStyleCnt="4">
        <dgm:presLayoutVars>
          <dgm:bulletEnabled val="1"/>
        </dgm:presLayoutVars>
      </dgm:prSet>
      <dgm:spPr/>
    </dgm:pt>
    <dgm:pt modelId="{89D808B5-3D33-4805-A484-06DB3C4DE14F}" type="pres">
      <dgm:prSet presAssocID="{705E598D-47B6-418E-A6E4-EDB0F501E73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F158828-882B-40D5-83B4-A9320DD65838}" srcId="{705E598D-47B6-418E-A6E4-EDB0F501E73C}" destId="{5B5D89AC-BBCE-4E80-AEFE-05C894E6602F}" srcOrd="3" destOrd="0" parTransId="{6B3AEFBA-DF9F-47E9-876A-49A46DA3CE36}" sibTransId="{D898C554-3EBC-40AE-91B5-16A446E83952}"/>
    <dgm:cxn modelId="{0D02993E-8485-4EAF-BCD0-90D1816A5600}" type="presOf" srcId="{6299559C-4A41-416C-B77B-E229E2A847D3}" destId="{F66E4AF4-FFEA-40F8-8C8D-0DD0BC4600BE}" srcOrd="0" destOrd="0" presId="urn:microsoft.com/office/officeart/2005/8/layout/vProcess5"/>
    <dgm:cxn modelId="{CCB7DF63-978D-424A-A1B0-3833F6CF0120}" type="presOf" srcId="{8CFA1A2C-C30F-44EF-9FFB-2A2205450294}" destId="{BA08212D-4F33-4C40-9F32-C03032F2727B}" srcOrd="0" destOrd="0" presId="urn:microsoft.com/office/officeart/2005/8/layout/vProcess5"/>
    <dgm:cxn modelId="{84DF6E4A-6A70-4349-9A12-0E7504362CFA}" srcId="{705E598D-47B6-418E-A6E4-EDB0F501E73C}" destId="{C3F77198-1877-490F-B203-6D7C263C672F}" srcOrd="0" destOrd="0" parTransId="{5687BB08-CADB-43E6-B9AC-A7A542713C03}" sibTransId="{73DEA97D-4474-440B-9FD1-AE2DD1BC5F92}"/>
    <dgm:cxn modelId="{6790A24A-9D49-4FB1-8F23-F3F7D8C1A9FA}" type="presOf" srcId="{5B5D89AC-BBCE-4E80-AEFE-05C894E6602F}" destId="{89D808B5-3D33-4805-A484-06DB3C4DE14F}" srcOrd="1" destOrd="0" presId="urn:microsoft.com/office/officeart/2005/8/layout/vProcess5"/>
    <dgm:cxn modelId="{18DD424B-DFC6-4AD0-AD13-28336D083799}" type="presOf" srcId="{C3F77198-1877-490F-B203-6D7C263C672F}" destId="{EC295911-CEE5-4C23-AD13-20DA4DB84A7C}" srcOrd="1" destOrd="0" presId="urn:microsoft.com/office/officeart/2005/8/layout/vProcess5"/>
    <dgm:cxn modelId="{8D989059-2A6F-4629-9800-A2BFF4588A8B}" type="presOf" srcId="{BBDEF5B4-048C-45FF-BA27-B263A116DA9F}" destId="{AB1DCCA3-8709-48D0-98DB-83B489BD3A2E}" srcOrd="1" destOrd="0" presId="urn:microsoft.com/office/officeart/2005/8/layout/vProcess5"/>
    <dgm:cxn modelId="{43156482-94E5-45D6-BB74-F0B168CCB3C3}" srcId="{705E598D-47B6-418E-A6E4-EDB0F501E73C}" destId="{7C48C308-E0E9-452E-B7E3-A4ACE626D692}" srcOrd="2" destOrd="0" parTransId="{1C3D71FD-3B7F-4847-9C7B-6D8E57EA342D}" sibTransId="{8CFA1A2C-C30F-44EF-9FFB-2A2205450294}"/>
    <dgm:cxn modelId="{EF40FD83-A3D2-4731-A9D4-518C7AD362DE}" type="presOf" srcId="{7C48C308-E0E9-452E-B7E3-A4ACE626D692}" destId="{348C3C14-4908-4794-842C-3BC14F57E027}" srcOrd="0" destOrd="0" presId="urn:microsoft.com/office/officeart/2005/8/layout/vProcess5"/>
    <dgm:cxn modelId="{9EB4A0A3-68C8-47CD-89D4-DD3A7D28372F}" type="presOf" srcId="{7C48C308-E0E9-452E-B7E3-A4ACE626D692}" destId="{3BD68610-6B27-489E-AE27-A0A8668C2A41}" srcOrd="1" destOrd="0" presId="urn:microsoft.com/office/officeart/2005/8/layout/vProcess5"/>
    <dgm:cxn modelId="{1CD063A4-19FF-4D01-99BD-94C704C91B15}" type="presOf" srcId="{73DEA97D-4474-440B-9FD1-AE2DD1BC5F92}" destId="{E06AAE7E-3050-484B-AD85-7DD2CF3AF7AB}" srcOrd="0" destOrd="0" presId="urn:microsoft.com/office/officeart/2005/8/layout/vProcess5"/>
    <dgm:cxn modelId="{332E19CC-2F7B-4B2D-80E8-DCC61282C073}" type="presOf" srcId="{5B5D89AC-BBCE-4E80-AEFE-05C894E6602F}" destId="{59D06FF8-F010-45F0-ADFD-312FC71670DA}" srcOrd="0" destOrd="0" presId="urn:microsoft.com/office/officeart/2005/8/layout/vProcess5"/>
    <dgm:cxn modelId="{72D38ED5-E03D-471D-920E-8843150213B5}" type="presOf" srcId="{BBDEF5B4-048C-45FF-BA27-B263A116DA9F}" destId="{15B97874-35E6-4BC4-9C2F-0777418A5883}" srcOrd="0" destOrd="0" presId="urn:microsoft.com/office/officeart/2005/8/layout/vProcess5"/>
    <dgm:cxn modelId="{D84410DC-7E40-4CAF-BCBC-D579A596C0A5}" type="presOf" srcId="{C3F77198-1877-490F-B203-6D7C263C672F}" destId="{27184A21-F881-4CD5-B51D-1FF5BA22DA28}" srcOrd="0" destOrd="0" presId="urn:microsoft.com/office/officeart/2005/8/layout/vProcess5"/>
    <dgm:cxn modelId="{FE9807E4-E110-4C23-9009-7CD4C0E5F0B5}" srcId="{705E598D-47B6-418E-A6E4-EDB0F501E73C}" destId="{BBDEF5B4-048C-45FF-BA27-B263A116DA9F}" srcOrd="1" destOrd="0" parTransId="{0A53CC22-7E7B-4824-9A80-B5C7E411EAED}" sibTransId="{6299559C-4A41-416C-B77B-E229E2A847D3}"/>
    <dgm:cxn modelId="{E3711BE5-EBCA-4F1D-A2F2-12BD72912942}" type="presOf" srcId="{705E598D-47B6-418E-A6E4-EDB0F501E73C}" destId="{13FAAB0D-911F-4F9A-8307-94EC03178229}" srcOrd="0" destOrd="0" presId="urn:microsoft.com/office/officeart/2005/8/layout/vProcess5"/>
    <dgm:cxn modelId="{6DE9F478-8E38-41A6-B31D-324DD1254C51}" type="presParOf" srcId="{13FAAB0D-911F-4F9A-8307-94EC03178229}" destId="{E34477CF-4843-4A64-9E4B-07D30463BAF6}" srcOrd="0" destOrd="0" presId="urn:microsoft.com/office/officeart/2005/8/layout/vProcess5"/>
    <dgm:cxn modelId="{CE8C70E1-E59D-4B30-8AF2-2A924BE14E15}" type="presParOf" srcId="{13FAAB0D-911F-4F9A-8307-94EC03178229}" destId="{27184A21-F881-4CD5-B51D-1FF5BA22DA28}" srcOrd="1" destOrd="0" presId="urn:microsoft.com/office/officeart/2005/8/layout/vProcess5"/>
    <dgm:cxn modelId="{3DCD3200-8983-45B1-8848-F69FFBC98B2A}" type="presParOf" srcId="{13FAAB0D-911F-4F9A-8307-94EC03178229}" destId="{15B97874-35E6-4BC4-9C2F-0777418A5883}" srcOrd="2" destOrd="0" presId="urn:microsoft.com/office/officeart/2005/8/layout/vProcess5"/>
    <dgm:cxn modelId="{85D3AFA2-7664-42DA-A54E-7E168404E921}" type="presParOf" srcId="{13FAAB0D-911F-4F9A-8307-94EC03178229}" destId="{348C3C14-4908-4794-842C-3BC14F57E027}" srcOrd="3" destOrd="0" presId="urn:microsoft.com/office/officeart/2005/8/layout/vProcess5"/>
    <dgm:cxn modelId="{2CA13299-ECAF-46BA-BC17-59AD4FDCFE11}" type="presParOf" srcId="{13FAAB0D-911F-4F9A-8307-94EC03178229}" destId="{59D06FF8-F010-45F0-ADFD-312FC71670DA}" srcOrd="4" destOrd="0" presId="urn:microsoft.com/office/officeart/2005/8/layout/vProcess5"/>
    <dgm:cxn modelId="{64537519-C9A1-4BA4-86B8-8D03FD4F7506}" type="presParOf" srcId="{13FAAB0D-911F-4F9A-8307-94EC03178229}" destId="{E06AAE7E-3050-484B-AD85-7DD2CF3AF7AB}" srcOrd="5" destOrd="0" presId="urn:microsoft.com/office/officeart/2005/8/layout/vProcess5"/>
    <dgm:cxn modelId="{F2B38A8E-167E-44EB-9880-A9C08781F3F7}" type="presParOf" srcId="{13FAAB0D-911F-4F9A-8307-94EC03178229}" destId="{F66E4AF4-FFEA-40F8-8C8D-0DD0BC4600BE}" srcOrd="6" destOrd="0" presId="urn:microsoft.com/office/officeart/2005/8/layout/vProcess5"/>
    <dgm:cxn modelId="{841CC7FB-1587-4514-A66D-84C4B0640EA7}" type="presParOf" srcId="{13FAAB0D-911F-4F9A-8307-94EC03178229}" destId="{BA08212D-4F33-4C40-9F32-C03032F2727B}" srcOrd="7" destOrd="0" presId="urn:microsoft.com/office/officeart/2005/8/layout/vProcess5"/>
    <dgm:cxn modelId="{9C0A1E05-55AB-4FA1-878D-06148C5D0627}" type="presParOf" srcId="{13FAAB0D-911F-4F9A-8307-94EC03178229}" destId="{EC295911-CEE5-4C23-AD13-20DA4DB84A7C}" srcOrd="8" destOrd="0" presId="urn:microsoft.com/office/officeart/2005/8/layout/vProcess5"/>
    <dgm:cxn modelId="{EC8FFB56-7B8A-491D-9E95-71F80C44A328}" type="presParOf" srcId="{13FAAB0D-911F-4F9A-8307-94EC03178229}" destId="{AB1DCCA3-8709-48D0-98DB-83B489BD3A2E}" srcOrd="9" destOrd="0" presId="urn:microsoft.com/office/officeart/2005/8/layout/vProcess5"/>
    <dgm:cxn modelId="{FE8A49B8-CBC9-4214-BC1F-15FBBC23ECA8}" type="presParOf" srcId="{13FAAB0D-911F-4F9A-8307-94EC03178229}" destId="{3BD68610-6B27-489E-AE27-A0A8668C2A41}" srcOrd="10" destOrd="0" presId="urn:microsoft.com/office/officeart/2005/8/layout/vProcess5"/>
    <dgm:cxn modelId="{3B118046-0BC1-4333-81CD-2256DBF5A838}" type="presParOf" srcId="{13FAAB0D-911F-4F9A-8307-94EC03178229}" destId="{89D808B5-3D33-4805-A484-06DB3C4DE14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10B12A-47A7-488F-BA38-EDECA5C2D200}" type="doc">
      <dgm:prSet loTypeId="urn:microsoft.com/office/officeart/2005/8/layout/hierarchy1" loCatId="hierarchy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471BE8A3-8E48-40A2-AA86-F604DCB85F62}">
      <dgm:prSet/>
      <dgm:spPr/>
      <dgm:t>
        <a:bodyPr/>
        <a:lstStyle/>
        <a:p>
          <a:r>
            <a:rPr lang="vi-VN"/>
            <a:t>Testing</a:t>
          </a:r>
          <a:endParaRPr lang="en-US"/>
        </a:p>
      </dgm:t>
    </dgm:pt>
    <dgm:pt modelId="{85761996-7F3D-4054-A6C5-8FF389D80808}" type="parTrans" cxnId="{94F897BB-ADBC-450A-A739-DD1284334647}">
      <dgm:prSet/>
      <dgm:spPr/>
      <dgm:t>
        <a:bodyPr/>
        <a:lstStyle/>
        <a:p>
          <a:endParaRPr lang="en-US"/>
        </a:p>
      </dgm:t>
    </dgm:pt>
    <dgm:pt modelId="{67574790-FFD2-4AEE-8C90-211A1375A064}" type="sibTrans" cxnId="{94F897BB-ADBC-450A-A739-DD1284334647}">
      <dgm:prSet/>
      <dgm:spPr/>
      <dgm:t>
        <a:bodyPr/>
        <a:lstStyle/>
        <a:p>
          <a:endParaRPr lang="en-US"/>
        </a:p>
      </dgm:t>
    </dgm:pt>
    <dgm:pt modelId="{A655DF76-7841-45F6-B446-4A4970412B93}">
      <dgm:prSet/>
      <dgm:spPr/>
      <dgm:t>
        <a:bodyPr/>
        <a:lstStyle/>
        <a:p>
          <a:r>
            <a:rPr lang="vi-VN"/>
            <a:t>Evaluation</a:t>
          </a:r>
          <a:endParaRPr lang="en-US"/>
        </a:p>
      </dgm:t>
    </dgm:pt>
    <dgm:pt modelId="{FF3ECA9E-76B5-407D-B6BA-3478820774B8}" type="parTrans" cxnId="{34E2021F-D67B-487B-991D-AAD90C5B745B}">
      <dgm:prSet/>
      <dgm:spPr/>
      <dgm:t>
        <a:bodyPr/>
        <a:lstStyle/>
        <a:p>
          <a:endParaRPr lang="en-US"/>
        </a:p>
      </dgm:t>
    </dgm:pt>
    <dgm:pt modelId="{A9CE751B-41E5-4185-A992-F913755A925E}" type="sibTrans" cxnId="{34E2021F-D67B-487B-991D-AAD90C5B745B}">
      <dgm:prSet/>
      <dgm:spPr/>
      <dgm:t>
        <a:bodyPr/>
        <a:lstStyle/>
        <a:p>
          <a:endParaRPr lang="en-US"/>
        </a:p>
      </dgm:t>
    </dgm:pt>
    <dgm:pt modelId="{E2F4757A-A8E1-4CEB-9B99-13F995E59A4C}" type="pres">
      <dgm:prSet presAssocID="{0510B12A-47A7-488F-BA38-EDECA5C2D20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A775832-68AD-4D5F-9D48-584689F27A09}" type="pres">
      <dgm:prSet presAssocID="{471BE8A3-8E48-40A2-AA86-F604DCB85F62}" presName="hierRoot1" presStyleCnt="0"/>
      <dgm:spPr/>
    </dgm:pt>
    <dgm:pt modelId="{24A77F2F-C235-46F5-A640-64E7BBA02046}" type="pres">
      <dgm:prSet presAssocID="{471BE8A3-8E48-40A2-AA86-F604DCB85F62}" presName="composite" presStyleCnt="0"/>
      <dgm:spPr/>
    </dgm:pt>
    <dgm:pt modelId="{80E9C450-6057-4D9B-9F60-CA730B3B4C5D}" type="pres">
      <dgm:prSet presAssocID="{471BE8A3-8E48-40A2-AA86-F604DCB85F62}" presName="background" presStyleLbl="node0" presStyleIdx="0" presStyleCnt="2"/>
      <dgm:spPr/>
    </dgm:pt>
    <dgm:pt modelId="{6EBBBCDA-3F98-4767-B36B-41D3DF86BC8C}" type="pres">
      <dgm:prSet presAssocID="{471BE8A3-8E48-40A2-AA86-F604DCB85F62}" presName="text" presStyleLbl="fgAcc0" presStyleIdx="0" presStyleCnt="2">
        <dgm:presLayoutVars>
          <dgm:chPref val="3"/>
        </dgm:presLayoutVars>
      </dgm:prSet>
      <dgm:spPr/>
    </dgm:pt>
    <dgm:pt modelId="{42EF12AE-D04E-423F-8247-E9F60BE1CF7C}" type="pres">
      <dgm:prSet presAssocID="{471BE8A3-8E48-40A2-AA86-F604DCB85F62}" presName="hierChild2" presStyleCnt="0"/>
      <dgm:spPr/>
    </dgm:pt>
    <dgm:pt modelId="{F8E5D6BD-932B-4AFB-ABCB-1BD616AB95AF}" type="pres">
      <dgm:prSet presAssocID="{A655DF76-7841-45F6-B446-4A4970412B93}" presName="hierRoot1" presStyleCnt="0"/>
      <dgm:spPr/>
    </dgm:pt>
    <dgm:pt modelId="{11DE9126-F9C0-45DB-9D71-A3EEF558C2E9}" type="pres">
      <dgm:prSet presAssocID="{A655DF76-7841-45F6-B446-4A4970412B93}" presName="composite" presStyleCnt="0"/>
      <dgm:spPr/>
    </dgm:pt>
    <dgm:pt modelId="{95146DDF-6959-4507-88C8-4DB97F40CCE8}" type="pres">
      <dgm:prSet presAssocID="{A655DF76-7841-45F6-B446-4A4970412B93}" presName="background" presStyleLbl="node0" presStyleIdx="1" presStyleCnt="2"/>
      <dgm:spPr/>
    </dgm:pt>
    <dgm:pt modelId="{E7E0F113-181F-40BF-9CC3-4C42077ED664}" type="pres">
      <dgm:prSet presAssocID="{A655DF76-7841-45F6-B446-4A4970412B93}" presName="text" presStyleLbl="fgAcc0" presStyleIdx="1" presStyleCnt="2">
        <dgm:presLayoutVars>
          <dgm:chPref val="3"/>
        </dgm:presLayoutVars>
      </dgm:prSet>
      <dgm:spPr/>
    </dgm:pt>
    <dgm:pt modelId="{1A56536F-5ACB-4AA1-B5E3-5871DCDDB74E}" type="pres">
      <dgm:prSet presAssocID="{A655DF76-7841-45F6-B446-4A4970412B93}" presName="hierChild2" presStyleCnt="0"/>
      <dgm:spPr/>
    </dgm:pt>
  </dgm:ptLst>
  <dgm:cxnLst>
    <dgm:cxn modelId="{34E2021F-D67B-487B-991D-AAD90C5B745B}" srcId="{0510B12A-47A7-488F-BA38-EDECA5C2D200}" destId="{A655DF76-7841-45F6-B446-4A4970412B93}" srcOrd="1" destOrd="0" parTransId="{FF3ECA9E-76B5-407D-B6BA-3478820774B8}" sibTransId="{A9CE751B-41E5-4185-A992-F913755A925E}"/>
    <dgm:cxn modelId="{A4575823-C7F5-47FC-9C58-7B49EBFCEC6E}" type="presOf" srcId="{471BE8A3-8E48-40A2-AA86-F604DCB85F62}" destId="{6EBBBCDA-3F98-4767-B36B-41D3DF86BC8C}" srcOrd="0" destOrd="0" presId="urn:microsoft.com/office/officeart/2005/8/layout/hierarchy1"/>
    <dgm:cxn modelId="{E3408B82-336F-486C-857D-E3AC57E4220E}" type="presOf" srcId="{A655DF76-7841-45F6-B446-4A4970412B93}" destId="{E7E0F113-181F-40BF-9CC3-4C42077ED664}" srcOrd="0" destOrd="0" presId="urn:microsoft.com/office/officeart/2005/8/layout/hierarchy1"/>
    <dgm:cxn modelId="{FC26EBAD-3547-4260-AA30-932FA47E8472}" type="presOf" srcId="{0510B12A-47A7-488F-BA38-EDECA5C2D200}" destId="{E2F4757A-A8E1-4CEB-9B99-13F995E59A4C}" srcOrd="0" destOrd="0" presId="urn:microsoft.com/office/officeart/2005/8/layout/hierarchy1"/>
    <dgm:cxn modelId="{94F897BB-ADBC-450A-A739-DD1284334647}" srcId="{0510B12A-47A7-488F-BA38-EDECA5C2D200}" destId="{471BE8A3-8E48-40A2-AA86-F604DCB85F62}" srcOrd="0" destOrd="0" parTransId="{85761996-7F3D-4054-A6C5-8FF389D80808}" sibTransId="{67574790-FFD2-4AEE-8C90-211A1375A064}"/>
    <dgm:cxn modelId="{17C2E346-30D7-4052-A853-AE8B5B96E42A}" type="presParOf" srcId="{E2F4757A-A8E1-4CEB-9B99-13F995E59A4C}" destId="{7A775832-68AD-4D5F-9D48-584689F27A09}" srcOrd="0" destOrd="0" presId="urn:microsoft.com/office/officeart/2005/8/layout/hierarchy1"/>
    <dgm:cxn modelId="{1D7E80DA-8A44-4299-A0D6-E1F7C8C0C4D6}" type="presParOf" srcId="{7A775832-68AD-4D5F-9D48-584689F27A09}" destId="{24A77F2F-C235-46F5-A640-64E7BBA02046}" srcOrd="0" destOrd="0" presId="urn:microsoft.com/office/officeart/2005/8/layout/hierarchy1"/>
    <dgm:cxn modelId="{F206FC13-7011-4593-BF3F-590198BE3287}" type="presParOf" srcId="{24A77F2F-C235-46F5-A640-64E7BBA02046}" destId="{80E9C450-6057-4D9B-9F60-CA730B3B4C5D}" srcOrd="0" destOrd="0" presId="urn:microsoft.com/office/officeart/2005/8/layout/hierarchy1"/>
    <dgm:cxn modelId="{EE6827CB-86E3-441E-B96A-654A71CD2012}" type="presParOf" srcId="{24A77F2F-C235-46F5-A640-64E7BBA02046}" destId="{6EBBBCDA-3F98-4767-B36B-41D3DF86BC8C}" srcOrd="1" destOrd="0" presId="urn:microsoft.com/office/officeart/2005/8/layout/hierarchy1"/>
    <dgm:cxn modelId="{8B3D8C2B-A15D-49FD-B092-8F9E373F61E4}" type="presParOf" srcId="{7A775832-68AD-4D5F-9D48-584689F27A09}" destId="{42EF12AE-D04E-423F-8247-E9F60BE1CF7C}" srcOrd="1" destOrd="0" presId="urn:microsoft.com/office/officeart/2005/8/layout/hierarchy1"/>
    <dgm:cxn modelId="{ECC0542F-C858-4821-8341-433C8BD23E1F}" type="presParOf" srcId="{E2F4757A-A8E1-4CEB-9B99-13F995E59A4C}" destId="{F8E5D6BD-932B-4AFB-ABCB-1BD616AB95AF}" srcOrd="1" destOrd="0" presId="urn:microsoft.com/office/officeart/2005/8/layout/hierarchy1"/>
    <dgm:cxn modelId="{CECE713D-E3A0-46A6-BA74-92D1293C47FB}" type="presParOf" srcId="{F8E5D6BD-932B-4AFB-ABCB-1BD616AB95AF}" destId="{11DE9126-F9C0-45DB-9D71-A3EEF558C2E9}" srcOrd="0" destOrd="0" presId="urn:microsoft.com/office/officeart/2005/8/layout/hierarchy1"/>
    <dgm:cxn modelId="{1D7D9CE6-ED33-4C4F-A27C-5AEB9A6C6B29}" type="presParOf" srcId="{11DE9126-F9C0-45DB-9D71-A3EEF558C2E9}" destId="{95146DDF-6959-4507-88C8-4DB97F40CCE8}" srcOrd="0" destOrd="0" presId="urn:microsoft.com/office/officeart/2005/8/layout/hierarchy1"/>
    <dgm:cxn modelId="{96B89B50-BB7A-4689-87D7-AC8023772A31}" type="presParOf" srcId="{11DE9126-F9C0-45DB-9D71-A3EEF558C2E9}" destId="{E7E0F113-181F-40BF-9CC3-4C42077ED664}" srcOrd="1" destOrd="0" presId="urn:microsoft.com/office/officeart/2005/8/layout/hierarchy1"/>
    <dgm:cxn modelId="{5EA4F815-4E2F-4A76-BF30-D6ED808E8F90}" type="presParOf" srcId="{F8E5D6BD-932B-4AFB-ABCB-1BD616AB95AF}" destId="{1A56536F-5ACB-4AA1-B5E3-5871DCDDB74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FF0AD42-06FC-46A6-B9F9-8A8C3A90E53A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/>
      <dgm:spPr/>
      <dgm:t>
        <a:bodyPr/>
        <a:lstStyle/>
        <a:p>
          <a:endParaRPr lang="en-US"/>
        </a:p>
      </dgm:t>
    </dgm:pt>
    <dgm:pt modelId="{D2F41A25-C8DC-4F5C-A877-C445500BC786}">
      <dgm:prSet/>
      <dgm:spPr/>
      <dgm:t>
        <a:bodyPr/>
        <a:lstStyle/>
        <a:p>
          <a:r>
            <a:rPr lang="vi-VN"/>
            <a:t>Contributions</a:t>
          </a:r>
          <a:endParaRPr lang="en-US"/>
        </a:p>
      </dgm:t>
    </dgm:pt>
    <dgm:pt modelId="{76ECA464-F6ED-4D80-91A8-133B965A634D}" type="parTrans" cxnId="{786F3B33-110C-4E67-836E-C67133B60DA3}">
      <dgm:prSet/>
      <dgm:spPr/>
      <dgm:t>
        <a:bodyPr/>
        <a:lstStyle/>
        <a:p>
          <a:endParaRPr lang="en-US"/>
        </a:p>
      </dgm:t>
    </dgm:pt>
    <dgm:pt modelId="{E84AEC5F-6B74-492B-82C5-CB8E0947F80C}" type="sibTrans" cxnId="{786F3B33-110C-4E67-836E-C67133B60DA3}">
      <dgm:prSet/>
      <dgm:spPr/>
      <dgm:t>
        <a:bodyPr/>
        <a:lstStyle/>
        <a:p>
          <a:endParaRPr lang="en-US"/>
        </a:p>
      </dgm:t>
    </dgm:pt>
    <dgm:pt modelId="{C4A306FA-67D4-4BB5-999C-11D8729DACA3}">
      <dgm:prSet/>
      <dgm:spPr/>
      <dgm:t>
        <a:bodyPr/>
        <a:lstStyle/>
        <a:p>
          <a:r>
            <a:rPr lang="vi-VN"/>
            <a:t>Result</a:t>
          </a:r>
          <a:endParaRPr lang="en-US"/>
        </a:p>
      </dgm:t>
    </dgm:pt>
    <dgm:pt modelId="{F91F8985-076F-43EC-96AC-4D63F4F5C9E4}" type="parTrans" cxnId="{56A13FBB-05D1-49B9-9BE1-5D6E9A8FDAD7}">
      <dgm:prSet/>
      <dgm:spPr/>
      <dgm:t>
        <a:bodyPr/>
        <a:lstStyle/>
        <a:p>
          <a:endParaRPr lang="en-US"/>
        </a:p>
      </dgm:t>
    </dgm:pt>
    <dgm:pt modelId="{288DC344-A676-45B0-B843-6D41C32EEE3E}" type="sibTrans" cxnId="{56A13FBB-05D1-49B9-9BE1-5D6E9A8FDAD7}">
      <dgm:prSet/>
      <dgm:spPr/>
      <dgm:t>
        <a:bodyPr/>
        <a:lstStyle/>
        <a:p>
          <a:endParaRPr lang="en-US"/>
        </a:p>
      </dgm:t>
    </dgm:pt>
    <dgm:pt modelId="{B0821D0D-9897-4C6A-94F0-7452408D1F7E}">
      <dgm:prSet/>
      <dgm:spPr/>
      <dgm:t>
        <a:bodyPr/>
        <a:lstStyle/>
        <a:p>
          <a:r>
            <a:rPr lang="vi-VN"/>
            <a:t>Future Works</a:t>
          </a:r>
          <a:endParaRPr lang="en-US"/>
        </a:p>
      </dgm:t>
    </dgm:pt>
    <dgm:pt modelId="{2722351E-6A8A-4112-8B3B-FC19A9649530}" type="parTrans" cxnId="{296FDBE9-F44E-4495-887D-257E1D1E6E3F}">
      <dgm:prSet/>
      <dgm:spPr/>
      <dgm:t>
        <a:bodyPr/>
        <a:lstStyle/>
        <a:p>
          <a:endParaRPr lang="en-US"/>
        </a:p>
      </dgm:t>
    </dgm:pt>
    <dgm:pt modelId="{72AC8C30-C310-42B4-AC33-21B44A79D9F9}" type="sibTrans" cxnId="{296FDBE9-F44E-4495-887D-257E1D1E6E3F}">
      <dgm:prSet/>
      <dgm:spPr/>
      <dgm:t>
        <a:bodyPr/>
        <a:lstStyle/>
        <a:p>
          <a:endParaRPr lang="en-US"/>
        </a:p>
      </dgm:t>
    </dgm:pt>
    <dgm:pt modelId="{E8C5E6FC-350D-45CC-A587-533B349F0402}" type="pres">
      <dgm:prSet presAssocID="{BFF0AD42-06FC-46A6-B9F9-8A8C3A90E53A}" presName="linear" presStyleCnt="0">
        <dgm:presLayoutVars>
          <dgm:animLvl val="lvl"/>
          <dgm:resizeHandles val="exact"/>
        </dgm:presLayoutVars>
      </dgm:prSet>
      <dgm:spPr/>
    </dgm:pt>
    <dgm:pt modelId="{BABB9AFC-9655-44AA-BB94-38EAD63C732C}" type="pres">
      <dgm:prSet presAssocID="{D2F41A25-C8DC-4F5C-A877-C445500BC78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6877E52-1514-4336-8171-2F99633B6107}" type="pres">
      <dgm:prSet presAssocID="{E84AEC5F-6B74-492B-82C5-CB8E0947F80C}" presName="spacer" presStyleCnt="0"/>
      <dgm:spPr/>
    </dgm:pt>
    <dgm:pt modelId="{FFC00789-0726-413B-A11D-CA1650E886F2}" type="pres">
      <dgm:prSet presAssocID="{C4A306FA-67D4-4BB5-999C-11D8729DACA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84E39E5-FA2A-432B-B46B-D766D2A018D4}" type="pres">
      <dgm:prSet presAssocID="{288DC344-A676-45B0-B843-6D41C32EEE3E}" presName="spacer" presStyleCnt="0"/>
      <dgm:spPr/>
    </dgm:pt>
    <dgm:pt modelId="{91F30DDE-8D26-4B56-BBFA-CFF882B92ED7}" type="pres">
      <dgm:prSet presAssocID="{B0821D0D-9897-4C6A-94F0-7452408D1F7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78AE300-3FD0-4D47-8B0A-74CF03B800BF}" type="presOf" srcId="{B0821D0D-9897-4C6A-94F0-7452408D1F7E}" destId="{91F30DDE-8D26-4B56-BBFA-CFF882B92ED7}" srcOrd="0" destOrd="0" presId="urn:microsoft.com/office/officeart/2005/8/layout/vList2"/>
    <dgm:cxn modelId="{99AB9E0F-6C5D-4951-AF4A-DA7BD2CD231F}" type="presOf" srcId="{D2F41A25-C8DC-4F5C-A877-C445500BC786}" destId="{BABB9AFC-9655-44AA-BB94-38EAD63C732C}" srcOrd="0" destOrd="0" presId="urn:microsoft.com/office/officeart/2005/8/layout/vList2"/>
    <dgm:cxn modelId="{786F3B33-110C-4E67-836E-C67133B60DA3}" srcId="{BFF0AD42-06FC-46A6-B9F9-8A8C3A90E53A}" destId="{D2F41A25-C8DC-4F5C-A877-C445500BC786}" srcOrd="0" destOrd="0" parTransId="{76ECA464-F6ED-4D80-91A8-133B965A634D}" sibTransId="{E84AEC5F-6B74-492B-82C5-CB8E0947F80C}"/>
    <dgm:cxn modelId="{EFFE8268-FEA8-49F1-B5BD-97E5C2D854F1}" type="presOf" srcId="{BFF0AD42-06FC-46A6-B9F9-8A8C3A90E53A}" destId="{E8C5E6FC-350D-45CC-A587-533B349F0402}" srcOrd="0" destOrd="0" presId="urn:microsoft.com/office/officeart/2005/8/layout/vList2"/>
    <dgm:cxn modelId="{56A13FBB-05D1-49B9-9BE1-5D6E9A8FDAD7}" srcId="{BFF0AD42-06FC-46A6-B9F9-8A8C3A90E53A}" destId="{C4A306FA-67D4-4BB5-999C-11D8729DACA3}" srcOrd="1" destOrd="0" parTransId="{F91F8985-076F-43EC-96AC-4D63F4F5C9E4}" sibTransId="{288DC344-A676-45B0-B843-6D41C32EEE3E}"/>
    <dgm:cxn modelId="{35EAB3D5-8238-429B-AB2B-6BA553F5253A}" type="presOf" srcId="{C4A306FA-67D4-4BB5-999C-11D8729DACA3}" destId="{FFC00789-0726-413B-A11D-CA1650E886F2}" srcOrd="0" destOrd="0" presId="urn:microsoft.com/office/officeart/2005/8/layout/vList2"/>
    <dgm:cxn modelId="{296FDBE9-F44E-4495-887D-257E1D1E6E3F}" srcId="{BFF0AD42-06FC-46A6-B9F9-8A8C3A90E53A}" destId="{B0821D0D-9897-4C6A-94F0-7452408D1F7E}" srcOrd="2" destOrd="0" parTransId="{2722351E-6A8A-4112-8B3B-FC19A9649530}" sibTransId="{72AC8C30-C310-42B4-AC33-21B44A79D9F9}"/>
    <dgm:cxn modelId="{86235290-7796-465F-9540-8549760D0C23}" type="presParOf" srcId="{E8C5E6FC-350D-45CC-A587-533B349F0402}" destId="{BABB9AFC-9655-44AA-BB94-38EAD63C732C}" srcOrd="0" destOrd="0" presId="urn:microsoft.com/office/officeart/2005/8/layout/vList2"/>
    <dgm:cxn modelId="{D89EBA3E-72E6-4773-8A57-CB2EBC069CDA}" type="presParOf" srcId="{E8C5E6FC-350D-45CC-A587-533B349F0402}" destId="{96877E52-1514-4336-8171-2F99633B6107}" srcOrd="1" destOrd="0" presId="urn:microsoft.com/office/officeart/2005/8/layout/vList2"/>
    <dgm:cxn modelId="{93911AD2-92A9-4C99-8155-EEFC35B63563}" type="presParOf" srcId="{E8C5E6FC-350D-45CC-A587-533B349F0402}" destId="{FFC00789-0726-413B-A11D-CA1650E886F2}" srcOrd="2" destOrd="0" presId="urn:microsoft.com/office/officeart/2005/8/layout/vList2"/>
    <dgm:cxn modelId="{1C76FC6E-EADD-40A3-8788-9EE85D713A5C}" type="presParOf" srcId="{E8C5E6FC-350D-45CC-A587-533B349F0402}" destId="{A84E39E5-FA2A-432B-B46B-D766D2A018D4}" srcOrd="3" destOrd="0" presId="urn:microsoft.com/office/officeart/2005/8/layout/vList2"/>
    <dgm:cxn modelId="{5071D99E-155C-43F0-9137-A1DEE812BA1C}" type="presParOf" srcId="{E8C5E6FC-350D-45CC-A587-533B349F0402}" destId="{91F30DDE-8D26-4B56-BBFA-CFF882B92ED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60A10-9EC7-4518-A469-C5A52D3A0173}">
      <dsp:nvSpPr>
        <dsp:cNvPr id="0" name=""/>
        <dsp:cNvSpPr/>
      </dsp:nvSpPr>
      <dsp:spPr>
        <a:xfrm>
          <a:off x="0" y="5746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Introduction</a:t>
          </a:r>
          <a:endParaRPr lang="en-US" sz="3300" kern="1200"/>
        </a:p>
      </dsp:txBody>
      <dsp:txXfrm>
        <a:off x="37696" y="95158"/>
        <a:ext cx="6545518" cy="696808"/>
      </dsp:txXfrm>
    </dsp:sp>
    <dsp:sp modelId="{DC7045B5-48AF-41DD-82CC-1782C7FFA5F5}">
      <dsp:nvSpPr>
        <dsp:cNvPr id="0" name=""/>
        <dsp:cNvSpPr/>
      </dsp:nvSpPr>
      <dsp:spPr>
        <a:xfrm>
          <a:off x="0" y="92470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8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Literature Review</a:t>
          </a:r>
          <a:endParaRPr lang="en-US" sz="3300" kern="1200"/>
        </a:p>
      </dsp:txBody>
      <dsp:txXfrm>
        <a:off x="37696" y="962398"/>
        <a:ext cx="6545518" cy="696808"/>
      </dsp:txXfrm>
    </dsp:sp>
    <dsp:sp modelId="{9B7AD32B-CC69-4B49-8C80-A435A863EE81}">
      <dsp:nvSpPr>
        <dsp:cNvPr id="0" name=""/>
        <dsp:cNvSpPr/>
      </dsp:nvSpPr>
      <dsp:spPr>
        <a:xfrm>
          <a:off x="0" y="179194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6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Theoretical Basis</a:t>
          </a:r>
          <a:endParaRPr lang="en-US" sz="3300" kern="1200"/>
        </a:p>
      </dsp:txBody>
      <dsp:txXfrm>
        <a:off x="37696" y="1829638"/>
        <a:ext cx="6545518" cy="696808"/>
      </dsp:txXfrm>
    </dsp:sp>
    <dsp:sp modelId="{686AEC5F-AD88-42AA-B5C0-F33AA1E8FA8C}">
      <dsp:nvSpPr>
        <dsp:cNvPr id="0" name=""/>
        <dsp:cNvSpPr/>
      </dsp:nvSpPr>
      <dsp:spPr>
        <a:xfrm>
          <a:off x="0" y="265918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4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Methodology</a:t>
          </a:r>
          <a:endParaRPr lang="en-US" sz="3300" kern="1200"/>
        </a:p>
      </dsp:txBody>
      <dsp:txXfrm>
        <a:off x="37696" y="2696878"/>
        <a:ext cx="6545518" cy="696808"/>
      </dsp:txXfrm>
    </dsp:sp>
    <dsp:sp modelId="{1D579F0C-6358-4FBC-9AF5-9C1161069173}">
      <dsp:nvSpPr>
        <dsp:cNvPr id="0" name=""/>
        <dsp:cNvSpPr/>
      </dsp:nvSpPr>
      <dsp:spPr>
        <a:xfrm>
          <a:off x="0" y="352642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2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Evaluation and Testing</a:t>
          </a:r>
          <a:endParaRPr lang="en-US" sz="3300" kern="1200"/>
        </a:p>
      </dsp:txBody>
      <dsp:txXfrm>
        <a:off x="37696" y="3564118"/>
        <a:ext cx="6545518" cy="696808"/>
      </dsp:txXfrm>
    </dsp:sp>
    <dsp:sp modelId="{C30B8261-B0A3-49D1-B9C7-D20622811CB0}">
      <dsp:nvSpPr>
        <dsp:cNvPr id="0" name=""/>
        <dsp:cNvSpPr/>
      </dsp:nvSpPr>
      <dsp:spPr>
        <a:xfrm>
          <a:off x="0" y="4393662"/>
          <a:ext cx="6620910" cy="772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300" kern="1200"/>
            <a:t>Conclusion</a:t>
          </a:r>
          <a:endParaRPr lang="en-US" sz="3300" kern="1200"/>
        </a:p>
      </dsp:txBody>
      <dsp:txXfrm>
        <a:off x="37696" y="4431358"/>
        <a:ext cx="6545518" cy="696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10D71-A16E-457C-B903-E440449A66DF}">
      <dsp:nvSpPr>
        <dsp:cNvPr id="0" name=""/>
        <dsp:cNvSpPr/>
      </dsp:nvSpPr>
      <dsp:spPr>
        <a:xfrm>
          <a:off x="0" y="0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 err="1"/>
            <a:t>Attendance</a:t>
          </a:r>
          <a:r>
            <a:rPr lang="vi-VN" sz="2900" kern="1200" dirty="0"/>
            <a:t> marking </a:t>
          </a:r>
        </a:p>
      </dsp:txBody>
      <dsp:txXfrm>
        <a:off x="19174" y="19174"/>
        <a:ext cx="7449679" cy="616305"/>
      </dsp:txXfrm>
    </dsp:sp>
    <dsp:sp modelId="{263133F5-168C-4319-9445-366B0297528C}">
      <dsp:nvSpPr>
        <dsp:cNvPr id="0" name=""/>
        <dsp:cNvSpPr/>
      </dsp:nvSpPr>
      <dsp:spPr>
        <a:xfrm>
          <a:off x="614779" y="745577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 err="1"/>
            <a:t>Traditionally</a:t>
          </a:r>
          <a:r>
            <a:rPr lang="vi-VN" sz="2900" kern="1200" dirty="0"/>
            <a:t> </a:t>
          </a:r>
          <a:r>
            <a:rPr lang="vi-VN" sz="2900" kern="1200" dirty="0" err="1"/>
            <a:t>marking</a:t>
          </a:r>
          <a:endParaRPr lang="vi-VN" sz="2900" kern="1200" dirty="0"/>
        </a:p>
      </dsp:txBody>
      <dsp:txXfrm>
        <a:off x="633953" y="764751"/>
        <a:ext cx="7154043" cy="616305"/>
      </dsp:txXfrm>
    </dsp:sp>
    <dsp:sp modelId="{2F307D04-E872-4C63-A554-6E433DF4522F}">
      <dsp:nvSpPr>
        <dsp:cNvPr id="0" name=""/>
        <dsp:cNvSpPr/>
      </dsp:nvSpPr>
      <dsp:spPr>
        <a:xfrm>
          <a:off x="1229558" y="1491154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 err="1"/>
            <a:t>Fingerprint</a:t>
          </a:r>
          <a:endParaRPr lang="en-US" sz="2900" kern="1200" dirty="0" err="1"/>
        </a:p>
      </dsp:txBody>
      <dsp:txXfrm>
        <a:off x="1248732" y="1510328"/>
        <a:ext cx="7154043" cy="616305"/>
      </dsp:txXfrm>
    </dsp:sp>
    <dsp:sp modelId="{2BF65BDD-A645-44BA-8975-A24FF492C22F}">
      <dsp:nvSpPr>
        <dsp:cNvPr id="0" name=""/>
        <dsp:cNvSpPr/>
      </dsp:nvSpPr>
      <dsp:spPr>
        <a:xfrm>
          <a:off x="1844337" y="2236732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/>
            <a:t>RFID Card</a:t>
          </a:r>
          <a:endParaRPr lang="en-US" sz="2900" kern="1200" dirty="0" err="1"/>
        </a:p>
      </dsp:txBody>
      <dsp:txXfrm>
        <a:off x="1863511" y="2255906"/>
        <a:ext cx="7154043" cy="616305"/>
      </dsp:txXfrm>
    </dsp:sp>
    <dsp:sp modelId="{291F85D7-B66D-4BAC-97F5-79E80B7A08D3}">
      <dsp:nvSpPr>
        <dsp:cNvPr id="0" name=""/>
        <dsp:cNvSpPr/>
      </dsp:nvSpPr>
      <dsp:spPr>
        <a:xfrm>
          <a:off x="2459116" y="2982309"/>
          <a:ext cx="8232695" cy="6546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900" kern="1200" dirty="0" err="1"/>
            <a:t>Face</a:t>
          </a:r>
          <a:r>
            <a:rPr lang="vi-VN" sz="2900" kern="1200" dirty="0"/>
            <a:t> </a:t>
          </a:r>
          <a:r>
            <a:rPr lang="vi-VN" sz="2900" kern="1200" dirty="0" err="1"/>
            <a:t>Recognition</a:t>
          </a:r>
          <a:endParaRPr lang="en-US" sz="2900" kern="1200" dirty="0" err="1"/>
        </a:p>
      </dsp:txBody>
      <dsp:txXfrm>
        <a:off x="2478290" y="3001483"/>
        <a:ext cx="7154043" cy="616305"/>
      </dsp:txXfrm>
    </dsp:sp>
    <dsp:sp modelId="{3ACD3E5A-086E-49CD-A718-4B0E8D951EBA}">
      <dsp:nvSpPr>
        <dsp:cNvPr id="0" name=""/>
        <dsp:cNvSpPr/>
      </dsp:nvSpPr>
      <dsp:spPr>
        <a:xfrm>
          <a:off x="7807170" y="478260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902913" y="478260"/>
        <a:ext cx="234038" cy="320207"/>
      </dsp:txXfrm>
    </dsp:sp>
    <dsp:sp modelId="{3F7A2F40-10D7-40AD-BB1D-1131B9F6F8C8}">
      <dsp:nvSpPr>
        <dsp:cNvPr id="0" name=""/>
        <dsp:cNvSpPr/>
      </dsp:nvSpPr>
      <dsp:spPr>
        <a:xfrm>
          <a:off x="8421949" y="1223838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517692" y="1223838"/>
        <a:ext cx="234038" cy="320207"/>
      </dsp:txXfrm>
    </dsp:sp>
    <dsp:sp modelId="{4685017F-86B7-4962-BC60-37ACB299CCF1}">
      <dsp:nvSpPr>
        <dsp:cNvPr id="0" name=""/>
        <dsp:cNvSpPr/>
      </dsp:nvSpPr>
      <dsp:spPr>
        <a:xfrm>
          <a:off x="9036728" y="1958504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132471" y="1958504"/>
        <a:ext cx="234038" cy="320207"/>
      </dsp:txXfrm>
    </dsp:sp>
    <dsp:sp modelId="{9BCF6A2D-12EC-4CF2-B44E-D1B457A6FDEB}">
      <dsp:nvSpPr>
        <dsp:cNvPr id="0" name=""/>
        <dsp:cNvSpPr/>
      </dsp:nvSpPr>
      <dsp:spPr>
        <a:xfrm>
          <a:off x="9651508" y="2711355"/>
          <a:ext cx="425524" cy="42552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747251" y="2711355"/>
        <a:ext cx="234038" cy="3202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A11BED-6E9A-4C3A-80AC-C5FD0DFA1DD5}">
      <dsp:nvSpPr>
        <dsp:cNvPr id="0" name=""/>
        <dsp:cNvSpPr/>
      </dsp:nvSpPr>
      <dsp:spPr>
        <a:xfrm>
          <a:off x="0" y="660"/>
          <a:ext cx="57150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08430-8DF0-4B6D-A742-128B8551D1EF}">
      <dsp:nvSpPr>
        <dsp:cNvPr id="0" name=""/>
        <dsp:cNvSpPr/>
      </dsp:nvSpPr>
      <dsp:spPr>
        <a:xfrm>
          <a:off x="0" y="660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Identify students using RFID</a:t>
          </a:r>
          <a:endParaRPr lang="en-US" sz="2200" kern="1200"/>
        </a:p>
      </dsp:txBody>
      <dsp:txXfrm>
        <a:off x="0" y="660"/>
        <a:ext cx="5715000" cy="772697"/>
      </dsp:txXfrm>
    </dsp:sp>
    <dsp:sp modelId="{EA026533-BF36-4548-85C0-74D13F289486}">
      <dsp:nvSpPr>
        <dsp:cNvPr id="0" name=""/>
        <dsp:cNvSpPr/>
      </dsp:nvSpPr>
      <dsp:spPr>
        <a:xfrm>
          <a:off x="0" y="773357"/>
          <a:ext cx="5715000" cy="0"/>
        </a:xfrm>
        <a:prstGeom prst="line">
          <a:avLst/>
        </a:prstGeom>
        <a:solidFill>
          <a:schemeClr val="accent5">
            <a:hueOff val="3168157"/>
            <a:satOff val="-4443"/>
            <a:lumOff val="-458"/>
            <a:alphaOff val="0"/>
          </a:schemeClr>
        </a:solidFill>
        <a:ln w="12700" cap="flat" cmpd="sng" algn="ctr">
          <a:solidFill>
            <a:schemeClr val="accent5">
              <a:hueOff val="3168157"/>
              <a:satOff val="-4443"/>
              <a:lumOff val="-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88BBD-E77A-4EF4-B4F8-40260246A90B}">
      <dsp:nvSpPr>
        <dsp:cNvPr id="0" name=""/>
        <dsp:cNvSpPr/>
      </dsp:nvSpPr>
      <dsp:spPr>
        <a:xfrm>
          <a:off x="0" y="773357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Identify students using face recognition</a:t>
          </a:r>
          <a:endParaRPr lang="en-US" sz="2200" kern="1200"/>
        </a:p>
      </dsp:txBody>
      <dsp:txXfrm>
        <a:off x="0" y="773357"/>
        <a:ext cx="5715000" cy="772697"/>
      </dsp:txXfrm>
    </dsp:sp>
    <dsp:sp modelId="{1BA80786-BC88-4F04-BB0B-C19ED0BA4843}">
      <dsp:nvSpPr>
        <dsp:cNvPr id="0" name=""/>
        <dsp:cNvSpPr/>
      </dsp:nvSpPr>
      <dsp:spPr>
        <a:xfrm>
          <a:off x="0" y="1546054"/>
          <a:ext cx="5715000" cy="0"/>
        </a:xfrm>
        <a:prstGeom prst="line">
          <a:avLst/>
        </a:prstGeom>
        <a:solidFill>
          <a:schemeClr val="accent5">
            <a:hueOff val="6336313"/>
            <a:satOff val="-8887"/>
            <a:lumOff val="-915"/>
            <a:alphaOff val="0"/>
          </a:schemeClr>
        </a:solidFill>
        <a:ln w="12700" cap="flat" cmpd="sng" algn="ctr">
          <a:solidFill>
            <a:schemeClr val="accent5">
              <a:hueOff val="6336313"/>
              <a:satOff val="-8887"/>
              <a:lumOff val="-9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916F7-170C-4309-B14E-2EA48C332890}">
      <dsp:nvSpPr>
        <dsp:cNvPr id="0" name=""/>
        <dsp:cNvSpPr/>
      </dsp:nvSpPr>
      <dsp:spPr>
        <a:xfrm>
          <a:off x="0" y="1546054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Register courses and subject on the system</a:t>
          </a:r>
          <a:endParaRPr lang="en-US" sz="2200" kern="1200"/>
        </a:p>
      </dsp:txBody>
      <dsp:txXfrm>
        <a:off x="0" y="1546054"/>
        <a:ext cx="5715000" cy="772697"/>
      </dsp:txXfrm>
    </dsp:sp>
    <dsp:sp modelId="{66E41313-1FF3-4B70-9D5B-EEA99C999790}">
      <dsp:nvSpPr>
        <dsp:cNvPr id="0" name=""/>
        <dsp:cNvSpPr/>
      </dsp:nvSpPr>
      <dsp:spPr>
        <a:xfrm>
          <a:off x="0" y="2318751"/>
          <a:ext cx="5715000" cy="0"/>
        </a:xfrm>
        <a:prstGeom prst="line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accent5">
              <a:hueOff val="9504470"/>
              <a:satOff val="-1333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B22195-DB4C-4424-8839-A6EBAAB9393C}">
      <dsp:nvSpPr>
        <dsp:cNvPr id="0" name=""/>
        <dsp:cNvSpPr/>
      </dsp:nvSpPr>
      <dsp:spPr>
        <a:xfrm>
          <a:off x="0" y="2318751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Mark attendance on the database</a:t>
          </a:r>
          <a:endParaRPr lang="en-US" sz="2200" kern="1200"/>
        </a:p>
      </dsp:txBody>
      <dsp:txXfrm>
        <a:off x="0" y="2318751"/>
        <a:ext cx="5715000" cy="772697"/>
      </dsp:txXfrm>
    </dsp:sp>
    <dsp:sp modelId="{0F833AA6-768F-4019-9B0F-08A00E58BDD9}">
      <dsp:nvSpPr>
        <dsp:cNvPr id="0" name=""/>
        <dsp:cNvSpPr/>
      </dsp:nvSpPr>
      <dsp:spPr>
        <a:xfrm>
          <a:off x="0" y="3091448"/>
          <a:ext cx="5715000" cy="0"/>
        </a:xfrm>
        <a:prstGeom prst="line">
          <a:avLst/>
        </a:prstGeom>
        <a:solidFill>
          <a:schemeClr val="accent5">
            <a:hueOff val="12672627"/>
            <a:satOff val="-17773"/>
            <a:lumOff val="-1831"/>
            <a:alphaOff val="0"/>
          </a:schemeClr>
        </a:solidFill>
        <a:ln w="12700" cap="flat" cmpd="sng" algn="ctr">
          <a:solidFill>
            <a:schemeClr val="accent5">
              <a:hueOff val="12672627"/>
              <a:satOff val="-17773"/>
              <a:lumOff val="-18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05A2F-0CCD-4F2E-A306-471F9CB47187}">
      <dsp:nvSpPr>
        <dsp:cNvPr id="0" name=""/>
        <dsp:cNvSpPr/>
      </dsp:nvSpPr>
      <dsp:spPr>
        <a:xfrm>
          <a:off x="0" y="3091448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Check whether the student attended to correct session</a:t>
          </a:r>
          <a:endParaRPr lang="en-US" sz="2200" kern="1200"/>
        </a:p>
      </dsp:txBody>
      <dsp:txXfrm>
        <a:off x="0" y="3091448"/>
        <a:ext cx="5715000" cy="772697"/>
      </dsp:txXfrm>
    </dsp:sp>
    <dsp:sp modelId="{92E9390E-015B-4757-A856-9A548752264A}">
      <dsp:nvSpPr>
        <dsp:cNvPr id="0" name=""/>
        <dsp:cNvSpPr/>
      </dsp:nvSpPr>
      <dsp:spPr>
        <a:xfrm>
          <a:off x="0" y="3864145"/>
          <a:ext cx="5715000" cy="0"/>
        </a:xfrm>
        <a:prstGeom prst="line">
          <a:avLst/>
        </a:prstGeom>
        <a:solidFill>
          <a:schemeClr val="accent5">
            <a:hueOff val="15840784"/>
            <a:satOff val="-22217"/>
            <a:lumOff val="-2288"/>
            <a:alphaOff val="0"/>
          </a:schemeClr>
        </a:solidFill>
        <a:ln w="12700" cap="flat" cmpd="sng" algn="ctr">
          <a:solidFill>
            <a:schemeClr val="accent5">
              <a:hueOff val="15840784"/>
              <a:satOff val="-22217"/>
              <a:lumOff val="-22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222D0-DA29-4A2F-AD00-41BC84FFD36E}">
      <dsp:nvSpPr>
        <dsp:cNvPr id="0" name=""/>
        <dsp:cNvSpPr/>
      </dsp:nvSpPr>
      <dsp:spPr>
        <a:xfrm>
          <a:off x="0" y="3864145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Send notification emails to students</a:t>
          </a:r>
          <a:endParaRPr lang="en-US" sz="2200" kern="1200"/>
        </a:p>
      </dsp:txBody>
      <dsp:txXfrm>
        <a:off x="0" y="3864145"/>
        <a:ext cx="5715000" cy="772697"/>
      </dsp:txXfrm>
    </dsp:sp>
    <dsp:sp modelId="{96516898-082A-4809-95D3-F76876EFBABA}">
      <dsp:nvSpPr>
        <dsp:cNvPr id="0" name=""/>
        <dsp:cNvSpPr/>
      </dsp:nvSpPr>
      <dsp:spPr>
        <a:xfrm>
          <a:off x="0" y="4636842"/>
          <a:ext cx="5715000" cy="0"/>
        </a:xfrm>
        <a:prstGeom prst="line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accent5">
              <a:hueOff val="19008940"/>
              <a:satOff val="-26660"/>
              <a:lumOff val="-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0D3B6-CF85-4477-B2C3-EBDB79635A3F}">
      <dsp:nvSpPr>
        <dsp:cNvPr id="0" name=""/>
        <dsp:cNvSpPr/>
      </dsp:nvSpPr>
      <dsp:spPr>
        <a:xfrm>
          <a:off x="0" y="4636842"/>
          <a:ext cx="5715000" cy="772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Generate attendance reports</a:t>
          </a:r>
          <a:endParaRPr lang="en-US" sz="2200" kern="1200"/>
        </a:p>
      </dsp:txBody>
      <dsp:txXfrm>
        <a:off x="0" y="4636842"/>
        <a:ext cx="5715000" cy="772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55BEF-77E0-496D-BC1B-0CA86F39F346}">
      <dsp:nvSpPr>
        <dsp:cNvPr id="0" name=""/>
        <dsp:cNvSpPr/>
      </dsp:nvSpPr>
      <dsp:spPr>
        <a:xfrm>
          <a:off x="1305" y="121856"/>
          <a:ext cx="4580852" cy="2908841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CDDA1-25F2-47E2-B447-278713A81FDF}">
      <dsp:nvSpPr>
        <dsp:cNvPr id="0" name=""/>
        <dsp:cNvSpPr/>
      </dsp:nvSpPr>
      <dsp:spPr>
        <a:xfrm>
          <a:off x="510288" y="605390"/>
          <a:ext cx="4580852" cy="2908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100" kern="1200"/>
            <a:t>A machine learning based approach where a cascade function is trained from a lot of positive and negative images.</a:t>
          </a:r>
          <a:endParaRPr lang="en-US" sz="3100" kern="1200"/>
        </a:p>
      </dsp:txBody>
      <dsp:txXfrm>
        <a:off x="595485" y="690587"/>
        <a:ext cx="4410458" cy="2738447"/>
      </dsp:txXfrm>
    </dsp:sp>
    <dsp:sp modelId="{FD4EB116-7875-43DE-88E2-269A7962BCF7}">
      <dsp:nvSpPr>
        <dsp:cNvPr id="0" name=""/>
        <dsp:cNvSpPr/>
      </dsp:nvSpPr>
      <dsp:spPr>
        <a:xfrm>
          <a:off x="5600124" y="121856"/>
          <a:ext cx="4580852" cy="2908841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7E338-4B3A-4A9E-B362-CEFBF822CDAE}">
      <dsp:nvSpPr>
        <dsp:cNvPr id="0" name=""/>
        <dsp:cNvSpPr/>
      </dsp:nvSpPr>
      <dsp:spPr>
        <a:xfrm>
          <a:off x="6109107" y="605390"/>
          <a:ext cx="4580852" cy="29088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100" kern="1200"/>
            <a:t>The algorithm needs a lot of positive images (images of faces) and negative images (images without faces) to train the classifier.</a:t>
          </a:r>
          <a:endParaRPr lang="en-US" sz="3100" kern="1200"/>
        </a:p>
      </dsp:txBody>
      <dsp:txXfrm>
        <a:off x="6194304" y="690587"/>
        <a:ext cx="4410458" cy="27384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84A21-F881-4CD5-B51D-1FF5BA22DA28}">
      <dsp:nvSpPr>
        <dsp:cNvPr id="0" name=""/>
        <dsp:cNvSpPr/>
      </dsp:nvSpPr>
      <dsp:spPr>
        <a:xfrm>
          <a:off x="0" y="0"/>
          <a:ext cx="8503920" cy="8486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/>
            <a:t>Planning</a:t>
          </a:r>
          <a:endParaRPr lang="en-US" sz="3800" kern="1200"/>
        </a:p>
      </dsp:txBody>
      <dsp:txXfrm>
        <a:off x="24857" y="24857"/>
        <a:ext cx="7516417" cy="798963"/>
      </dsp:txXfrm>
    </dsp:sp>
    <dsp:sp modelId="{15B97874-35E6-4BC4-9C2F-0777418A5883}">
      <dsp:nvSpPr>
        <dsp:cNvPr id="0" name=""/>
        <dsp:cNvSpPr/>
      </dsp:nvSpPr>
      <dsp:spPr>
        <a:xfrm>
          <a:off x="712203" y="1002982"/>
          <a:ext cx="8503920" cy="848677"/>
        </a:xfrm>
        <a:prstGeom prst="roundRect">
          <a:avLst>
            <a:gd name="adj" fmla="val 10000"/>
          </a:avLst>
        </a:prstGeom>
        <a:solidFill>
          <a:schemeClr val="accent2">
            <a:hueOff val="-135738"/>
            <a:satOff val="-1163"/>
            <a:lumOff val="-77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/>
            <a:t>Analysis</a:t>
          </a:r>
          <a:endParaRPr lang="en-US" sz="3800" kern="1200"/>
        </a:p>
      </dsp:txBody>
      <dsp:txXfrm>
        <a:off x="737060" y="1027839"/>
        <a:ext cx="7190362" cy="798963"/>
      </dsp:txXfrm>
    </dsp:sp>
    <dsp:sp modelId="{348C3C14-4908-4794-842C-3BC14F57E027}">
      <dsp:nvSpPr>
        <dsp:cNvPr id="0" name=""/>
        <dsp:cNvSpPr/>
      </dsp:nvSpPr>
      <dsp:spPr>
        <a:xfrm>
          <a:off x="1413776" y="2005965"/>
          <a:ext cx="8503920" cy="848677"/>
        </a:xfrm>
        <a:prstGeom prst="roundRect">
          <a:avLst>
            <a:gd name="adj" fmla="val 10000"/>
          </a:avLst>
        </a:prstGeom>
        <a:solidFill>
          <a:schemeClr val="accent2">
            <a:hueOff val="-271475"/>
            <a:satOff val="-2327"/>
            <a:lumOff val="-154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/>
            <a:t>Design</a:t>
          </a:r>
          <a:endParaRPr lang="en-US" sz="3800" kern="1200"/>
        </a:p>
      </dsp:txBody>
      <dsp:txXfrm>
        <a:off x="1438633" y="2030822"/>
        <a:ext cx="7200992" cy="798963"/>
      </dsp:txXfrm>
    </dsp:sp>
    <dsp:sp modelId="{59D06FF8-F010-45F0-ADFD-312FC71670DA}">
      <dsp:nvSpPr>
        <dsp:cNvPr id="0" name=""/>
        <dsp:cNvSpPr/>
      </dsp:nvSpPr>
      <dsp:spPr>
        <a:xfrm>
          <a:off x="2125979" y="3008948"/>
          <a:ext cx="8503920" cy="848677"/>
        </a:xfrm>
        <a:prstGeom prst="roundRect">
          <a:avLst>
            <a:gd name="adj" fmla="val 10000"/>
          </a:avLst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/>
            <a:t>Implementation</a:t>
          </a:r>
          <a:endParaRPr lang="en-US" sz="3800" kern="1200"/>
        </a:p>
      </dsp:txBody>
      <dsp:txXfrm>
        <a:off x="2150836" y="3033805"/>
        <a:ext cx="7190362" cy="798963"/>
      </dsp:txXfrm>
    </dsp:sp>
    <dsp:sp modelId="{E06AAE7E-3050-484B-AD85-7DD2CF3AF7AB}">
      <dsp:nvSpPr>
        <dsp:cNvPr id="0" name=""/>
        <dsp:cNvSpPr/>
      </dsp:nvSpPr>
      <dsp:spPr>
        <a:xfrm>
          <a:off x="7952279" y="650009"/>
          <a:ext cx="551640" cy="551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076398" y="650009"/>
        <a:ext cx="303402" cy="415109"/>
      </dsp:txXfrm>
    </dsp:sp>
    <dsp:sp modelId="{F66E4AF4-FFEA-40F8-8C8D-0DD0BC4600BE}">
      <dsp:nvSpPr>
        <dsp:cNvPr id="0" name=""/>
        <dsp:cNvSpPr/>
      </dsp:nvSpPr>
      <dsp:spPr>
        <a:xfrm>
          <a:off x="8664482" y="1652992"/>
          <a:ext cx="551640" cy="551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57348"/>
            <a:satOff val="-4819"/>
            <a:lumOff val="-255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57348"/>
              <a:satOff val="-4819"/>
              <a:lumOff val="-25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8788601" y="1652992"/>
        <a:ext cx="303402" cy="415109"/>
      </dsp:txXfrm>
    </dsp:sp>
    <dsp:sp modelId="{BA08212D-4F33-4C40-9F32-C03032F2727B}">
      <dsp:nvSpPr>
        <dsp:cNvPr id="0" name=""/>
        <dsp:cNvSpPr/>
      </dsp:nvSpPr>
      <dsp:spPr>
        <a:xfrm>
          <a:off x="9366056" y="2655975"/>
          <a:ext cx="551640" cy="55164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14695"/>
            <a:satOff val="-9638"/>
            <a:lumOff val="-511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14695"/>
              <a:satOff val="-9638"/>
              <a:lumOff val="-51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9490175" y="2655975"/>
        <a:ext cx="303402" cy="415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9C450-6057-4D9B-9F60-CA730B3B4C5D}">
      <dsp:nvSpPr>
        <dsp:cNvPr id="0" name=""/>
        <dsp:cNvSpPr/>
      </dsp:nvSpPr>
      <dsp:spPr>
        <a:xfrm>
          <a:off x="1305" y="122206"/>
          <a:ext cx="4581086" cy="290898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BBCDA-3F98-4767-B36B-41D3DF86BC8C}">
      <dsp:nvSpPr>
        <dsp:cNvPr id="0" name=""/>
        <dsp:cNvSpPr/>
      </dsp:nvSpPr>
      <dsp:spPr>
        <a:xfrm>
          <a:off x="510314" y="605766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500" kern="1200"/>
            <a:t>Testing</a:t>
          </a:r>
          <a:endParaRPr lang="en-US" sz="6500" kern="1200"/>
        </a:p>
      </dsp:txBody>
      <dsp:txXfrm>
        <a:off x="595515" y="690967"/>
        <a:ext cx="4410684" cy="2738587"/>
      </dsp:txXfrm>
    </dsp:sp>
    <dsp:sp modelId="{95146DDF-6959-4507-88C8-4DB97F40CCE8}">
      <dsp:nvSpPr>
        <dsp:cNvPr id="0" name=""/>
        <dsp:cNvSpPr/>
      </dsp:nvSpPr>
      <dsp:spPr>
        <a:xfrm>
          <a:off x="5600410" y="122206"/>
          <a:ext cx="4581086" cy="2908989"/>
        </a:xfrm>
        <a:prstGeom prst="roundRect">
          <a:avLst>
            <a:gd name="adj" fmla="val 1000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0F113-181F-40BF-9CC3-4C42077ED664}">
      <dsp:nvSpPr>
        <dsp:cNvPr id="0" name=""/>
        <dsp:cNvSpPr/>
      </dsp:nvSpPr>
      <dsp:spPr>
        <a:xfrm>
          <a:off x="6109420" y="605766"/>
          <a:ext cx="4581086" cy="290898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500" kern="1200"/>
            <a:t>Evaluation</a:t>
          </a:r>
          <a:endParaRPr lang="en-US" sz="6500" kern="1200"/>
        </a:p>
      </dsp:txBody>
      <dsp:txXfrm>
        <a:off x="6194621" y="690967"/>
        <a:ext cx="4410684" cy="273858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B9AFC-9655-44AA-BB94-38EAD63C732C}">
      <dsp:nvSpPr>
        <dsp:cNvPr id="0" name=""/>
        <dsp:cNvSpPr/>
      </dsp:nvSpPr>
      <dsp:spPr>
        <a:xfrm>
          <a:off x="0" y="24602"/>
          <a:ext cx="6693941" cy="1193400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100" kern="1200"/>
            <a:t>Contributions</a:t>
          </a:r>
          <a:endParaRPr lang="en-US" sz="5100" kern="1200"/>
        </a:p>
      </dsp:txBody>
      <dsp:txXfrm>
        <a:off x="58257" y="82859"/>
        <a:ext cx="6577427" cy="1076886"/>
      </dsp:txXfrm>
    </dsp:sp>
    <dsp:sp modelId="{FFC00789-0726-413B-A11D-CA1650E886F2}">
      <dsp:nvSpPr>
        <dsp:cNvPr id="0" name=""/>
        <dsp:cNvSpPr/>
      </dsp:nvSpPr>
      <dsp:spPr>
        <a:xfrm>
          <a:off x="0" y="1364882"/>
          <a:ext cx="6693941" cy="1193400"/>
        </a:xfrm>
        <a:prstGeom prst="roundRect">
          <a:avLst/>
        </a:prstGeom>
        <a:solidFill>
          <a:schemeClr val="accent3">
            <a:shade val="80000"/>
            <a:hueOff val="69358"/>
            <a:satOff val="-4560"/>
            <a:lumOff val="144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100" kern="1200"/>
            <a:t>Result</a:t>
          </a:r>
          <a:endParaRPr lang="en-US" sz="5100" kern="1200"/>
        </a:p>
      </dsp:txBody>
      <dsp:txXfrm>
        <a:off x="58257" y="1423139"/>
        <a:ext cx="6577427" cy="1076886"/>
      </dsp:txXfrm>
    </dsp:sp>
    <dsp:sp modelId="{91F30DDE-8D26-4B56-BBFA-CFF882B92ED7}">
      <dsp:nvSpPr>
        <dsp:cNvPr id="0" name=""/>
        <dsp:cNvSpPr/>
      </dsp:nvSpPr>
      <dsp:spPr>
        <a:xfrm>
          <a:off x="0" y="2705162"/>
          <a:ext cx="6693941" cy="1193400"/>
        </a:xfrm>
        <a:prstGeom prst="roundRect">
          <a:avLst/>
        </a:prstGeom>
        <a:solidFill>
          <a:schemeClr val="accent3">
            <a:shade val="80000"/>
            <a:hueOff val="138715"/>
            <a:satOff val="-9120"/>
            <a:lumOff val="288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5100" kern="1200"/>
            <a:t>Future Works</a:t>
          </a:r>
          <a:endParaRPr lang="en-US" sz="5100" kern="1200"/>
        </a:p>
      </dsp:txBody>
      <dsp:txXfrm>
        <a:off x="58257" y="2763419"/>
        <a:ext cx="6577427" cy="1076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848DB-5EF3-41DA-B510-9B4C35917E99}" type="datetimeFigureOut">
              <a:rPr lang="vi-VN"/>
              <a:t>16/01/2021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B0736-9289-43CA-9958-2607A58E44EA}" type="slidenum">
              <a:rPr lang="vi-VN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6446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07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2386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3638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4434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621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87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007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230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214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604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724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47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59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647700" y="871759"/>
            <a:ext cx="7467600" cy="39137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vi-VN" sz="4600"/>
          </a:p>
          <a:p>
            <a:pPr>
              <a:lnSpc>
                <a:spcPct val="90000"/>
              </a:lnSpc>
            </a:pPr>
            <a:r>
              <a:rPr lang="en-US" sz="4600" dirty="0"/>
              <a:t>Development of </a:t>
            </a:r>
            <a:br>
              <a:rPr lang="en-US" sz="4600"/>
            </a:br>
            <a:r>
              <a:rPr lang="en-US" sz="4600" dirty="0" err="1"/>
              <a:t>iot</a:t>
            </a:r>
            <a:r>
              <a:rPr lang="en-US" sz="4600" dirty="0"/>
              <a:t>-based solution for</a:t>
            </a:r>
            <a:br>
              <a:rPr lang="en-US" sz="4600"/>
            </a:br>
            <a:r>
              <a:rPr lang="en-US" sz="4600" dirty="0"/>
              <a:t>checking student attendance</a:t>
            </a:r>
            <a:br>
              <a:rPr lang="en-US" sz="4600"/>
            </a:br>
            <a:endParaRPr lang="en-US" sz="4600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7419975" cy="1298733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10000"/>
              </a:lnSpc>
            </a:pPr>
            <a:r>
              <a:rPr lang="vi-VN" sz="1800" dirty="0" err="1"/>
              <a:t>Student</a:t>
            </a:r>
            <a:r>
              <a:rPr lang="vi-VN" sz="1800" dirty="0"/>
              <a:t> 1: </a:t>
            </a:r>
            <a:r>
              <a:rPr lang="vi-VN" sz="1800" dirty="0" err="1"/>
              <a:t>Nguyen</a:t>
            </a:r>
            <a:r>
              <a:rPr lang="vi-VN" sz="1800" dirty="0"/>
              <a:t> </a:t>
            </a:r>
            <a:r>
              <a:rPr lang="vi-VN" sz="1800" dirty="0" err="1"/>
              <a:t>Truong</a:t>
            </a:r>
            <a:r>
              <a:rPr lang="vi-VN" sz="1800" dirty="0"/>
              <a:t> Thanh (1652557)</a:t>
            </a:r>
          </a:p>
          <a:p>
            <a:pPr>
              <a:lnSpc>
                <a:spcPct val="110000"/>
              </a:lnSpc>
            </a:pPr>
            <a:r>
              <a:rPr lang="vi-VN" sz="1800" dirty="0" err="1"/>
              <a:t>Student</a:t>
            </a:r>
            <a:r>
              <a:rPr lang="vi-VN" sz="1800" dirty="0"/>
              <a:t> 2: </a:t>
            </a:r>
            <a:r>
              <a:rPr lang="vi-VN" sz="1800" dirty="0" err="1"/>
              <a:t>Nguyen</a:t>
            </a:r>
            <a:r>
              <a:rPr lang="vi-VN" sz="1800" dirty="0"/>
              <a:t> Anh Quan (1552310)</a:t>
            </a:r>
          </a:p>
          <a:p>
            <a:pPr>
              <a:lnSpc>
                <a:spcPct val="110000"/>
              </a:lnSpc>
            </a:pPr>
            <a:r>
              <a:rPr lang="vi-VN" sz="1800" dirty="0" err="1"/>
              <a:t>Supervise</a:t>
            </a:r>
            <a:r>
              <a:rPr lang="vi-VN" sz="1800" dirty="0"/>
              <a:t>: </a:t>
            </a:r>
            <a:r>
              <a:rPr lang="vi-VN" sz="1800" dirty="0" err="1"/>
              <a:t>PhD</a:t>
            </a:r>
            <a:r>
              <a:rPr lang="vi-VN" sz="1800" dirty="0"/>
              <a:t>. </a:t>
            </a:r>
            <a:r>
              <a:rPr lang="vi-VN" sz="1800" dirty="0" err="1"/>
              <a:t>Pham</a:t>
            </a:r>
            <a:r>
              <a:rPr lang="vi-VN" sz="1800" dirty="0"/>
              <a:t> Hoang Anh</a:t>
            </a:r>
          </a:p>
        </p:txBody>
      </p:sp>
      <p:cxnSp>
        <p:nvCxnSpPr>
          <p:cNvPr id="70" name="Straight Connector 61">
            <a:extLst>
              <a:ext uri="{FF2B5EF4-FFF2-40B4-BE49-F238E27FC236}">
                <a16:creationId xmlns:a16="http://schemas.microsoft.com/office/drawing/2014/main" id="{21A926A9-9B62-48DD-A56E-C2E86029C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ình ảnh 6">
            <a:extLst>
              <a:ext uri="{FF2B5EF4-FFF2-40B4-BE49-F238E27FC236}">
                <a16:creationId xmlns:a16="http://schemas.microsoft.com/office/drawing/2014/main" id="{E93EC01D-EA44-4405-AFA5-8C34CB125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708" y="73459"/>
            <a:ext cx="1092200" cy="1074234"/>
          </a:xfrm>
          <a:prstGeom prst="rect">
            <a:avLst/>
          </a:prstGeom>
        </p:spPr>
      </p:pic>
      <p:pic>
        <p:nvPicPr>
          <p:cNvPr id="7" name="Hình ảnh 8">
            <a:extLst>
              <a:ext uri="{FF2B5EF4-FFF2-40B4-BE49-F238E27FC236}">
                <a16:creationId xmlns:a16="http://schemas.microsoft.com/office/drawing/2014/main" id="{054CC36D-BC1A-4145-8FBF-A1E588AAA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00" y="-2777"/>
            <a:ext cx="1248509" cy="1216938"/>
          </a:xfrm>
          <a:prstGeom prst="rect">
            <a:avLst/>
          </a:prstGeom>
        </p:spPr>
      </p:pic>
      <p:pic>
        <p:nvPicPr>
          <p:cNvPr id="11" name="Hình ảnh 12" descr="Ảnh có chứa thiết bị điện tử, mạch, cuốn sách&#10;&#10;Mô tả được tự động tạo">
            <a:extLst>
              <a:ext uri="{FF2B5EF4-FFF2-40B4-BE49-F238E27FC236}">
                <a16:creationId xmlns:a16="http://schemas.microsoft.com/office/drawing/2014/main" id="{2E8D7088-4FDF-4940-8E59-B7CFD798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4105" y="2682575"/>
            <a:ext cx="2743200" cy="2508069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93315CFC-07A2-446B-81D7-C80B8BEFB64D}"/>
              </a:ext>
            </a:extLst>
          </p:cNvPr>
          <p:cNvSpPr txBox="1"/>
          <p:nvPr/>
        </p:nvSpPr>
        <p:spPr>
          <a:xfrm>
            <a:off x="9208477" y="5955324"/>
            <a:ext cx="27725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vi-VN" dirty="0" err="1"/>
              <a:t>January</a:t>
            </a:r>
            <a:r>
              <a:rPr lang="vi-VN" dirty="0"/>
              <a:t> 25th, 2021</a:t>
            </a:r>
          </a:p>
        </p:txBody>
      </p:sp>
    </p:spTree>
    <p:extLst>
      <p:ext uri="{BB962C8B-B14F-4D97-AF65-F5344CB8AC3E}">
        <p14:creationId xmlns:p14="http://schemas.microsoft.com/office/powerpoint/2010/main" val="2567927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4">
            <a:extLst>
              <a:ext uri="{FF2B5EF4-FFF2-40B4-BE49-F238E27FC236}">
                <a16:creationId xmlns:a16="http://schemas.microsoft.com/office/drawing/2014/main" id="{480B74B9-6F91-4A9D-8951-50722947CD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89F4910-7194-47B5-9E97-847CC6D5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Face Recognition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6CF50A7-2284-4CAF-901F-EAE59DEFC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72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62B45DD3-BAF6-4644-BDC4-07F64125E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>
            <a:normAutofit/>
          </a:bodyPr>
          <a:lstStyle/>
          <a:p>
            <a:r>
              <a:rPr lang="vi-VN"/>
              <a:t>Face detection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733BF-B95F-4869-AB8F-D90C6F59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5">
            <a:extLst>
              <a:ext uri="{FF2B5EF4-FFF2-40B4-BE49-F238E27FC236}">
                <a16:creationId xmlns:a16="http://schemas.microsoft.com/office/drawing/2014/main" id="{4073195E-1C93-4647-BE3A-F3CDB708E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4" r="44984"/>
          <a:stretch/>
        </p:blipFill>
        <p:spPr>
          <a:xfrm>
            <a:off x="800100" y="1795634"/>
            <a:ext cx="3238500" cy="3995565"/>
          </a:xfrm>
          <a:prstGeom prst="rect">
            <a:avLst/>
          </a:prstGeom>
        </p:spPr>
      </p:pic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962221C-C4A4-4D32-8DD9-E2D901EE9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224" y="1754802"/>
            <a:ext cx="6723529" cy="40747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vi-VN">
                <a:ea typeface="+mn-lt"/>
                <a:cs typeface="+mn-lt"/>
              </a:rPr>
              <a:t>A computer technology being used in a variety of applications that identifies human faces in digital images.</a:t>
            </a:r>
          </a:p>
          <a:p>
            <a:r>
              <a:rPr lang="vi-VN">
                <a:ea typeface="+mn-lt"/>
                <a:cs typeface="+mn-lt"/>
              </a:rPr>
              <a:t>Face detection can be regarded as a specific case of object-class detection. </a:t>
            </a:r>
          </a:p>
          <a:p>
            <a:r>
              <a:rPr lang="vi-VN">
                <a:ea typeface="+mn-lt"/>
                <a:cs typeface="+mn-lt"/>
              </a:rPr>
              <a:t>Face-detection algorithms focus on the detection of frontal human faces.</a:t>
            </a:r>
            <a:endParaRPr lang="vi-V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D1166D6-1A36-41B0-8A82-37761E6F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933C45A-E0DA-4D66-872C-029534BB1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3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29FBF34-6964-4882-8F1D-7ACBF3B7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Face recognition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25A9AC9-ACE1-4135-8989-AE85701D6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ea typeface="+mn-lt"/>
                <a:cs typeface="+mn-lt"/>
              </a:rPr>
              <a:t>Face recognition systems can be used to identify people in photos, video, or in real-time. </a:t>
            </a:r>
          </a:p>
          <a:p>
            <a:r>
              <a:rPr lang="vi-VN">
                <a:ea typeface="+mn-lt"/>
                <a:cs typeface="+mn-lt"/>
              </a:rPr>
              <a:t>The </a:t>
            </a:r>
            <a:r>
              <a:rPr lang="vi-VN" b="1">
                <a:ea typeface="+mn-lt"/>
                <a:cs typeface="+mn-lt"/>
              </a:rPr>
              <a:t>face detection</a:t>
            </a:r>
            <a:r>
              <a:rPr lang="vi-VN">
                <a:ea typeface="+mn-lt"/>
                <a:cs typeface="+mn-lt"/>
              </a:rPr>
              <a:t> process is an essential step as it detects and locates human faces in images and videos.</a:t>
            </a:r>
            <a:endParaRPr lang="vi-VN" dirty="0"/>
          </a:p>
          <a:p>
            <a:r>
              <a:rPr lang="vi-VN">
                <a:ea typeface="+mn-lt"/>
                <a:cs typeface="+mn-lt"/>
              </a:rPr>
              <a:t>The </a:t>
            </a:r>
            <a:r>
              <a:rPr lang="vi-VN" b="1">
                <a:ea typeface="+mn-lt"/>
                <a:cs typeface="+mn-lt"/>
              </a:rPr>
              <a:t>face capture</a:t>
            </a:r>
            <a:r>
              <a:rPr lang="vi-VN">
                <a:ea typeface="+mn-lt"/>
                <a:cs typeface="+mn-lt"/>
              </a:rPr>
              <a:t> process transforms analog information (a face) into a set of digital information (data) based on the person's facial features.</a:t>
            </a:r>
          </a:p>
          <a:p>
            <a:r>
              <a:rPr lang="vi-VN">
                <a:ea typeface="+mn-lt"/>
                <a:cs typeface="+mn-lt"/>
              </a:rPr>
              <a:t>The </a:t>
            </a:r>
            <a:r>
              <a:rPr lang="vi-VN" b="1">
                <a:ea typeface="+mn-lt"/>
                <a:cs typeface="+mn-lt"/>
              </a:rPr>
              <a:t>face match</a:t>
            </a:r>
            <a:r>
              <a:rPr lang="vi-VN">
                <a:ea typeface="+mn-lt"/>
                <a:cs typeface="+mn-lt"/>
              </a:rPr>
              <a:t> process verifies if two faces belong to the same person.</a:t>
            </a:r>
            <a:endParaRPr lang="vi-VN" dirty="0"/>
          </a:p>
          <a:p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75EE72F-6893-4F1B-8962-73532BDD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7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DFA1C5-ADFB-46BB-8043-52EF0365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2120510"/>
            <a:ext cx="5170717" cy="38939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Face Recognition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704841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C32A5E0-405D-40E9-A885-50DA46AC8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0592" y="59591"/>
            <a:ext cx="3072311" cy="67971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C87BB-1B5A-4933-80F4-D41A855A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8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F5FCD17-70DC-4739-A767-0B8D8567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Haar cascade classifier</a:t>
            </a:r>
          </a:p>
        </p:txBody>
      </p:sp>
      <p:graphicFrame>
        <p:nvGraphicFramePr>
          <p:cNvPr id="13" name="Chỗ dành sẵn cho Nội dung 2">
            <a:extLst>
              <a:ext uri="{FF2B5EF4-FFF2-40B4-BE49-F238E27FC236}">
                <a16:creationId xmlns:a16="http://schemas.microsoft.com/office/drawing/2014/main" id="{4B4B25CB-F2D6-4ECF-990F-0B636A9C0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8418289"/>
              </p:ext>
            </p:extLst>
          </p:nvPr>
        </p:nvGraphicFramePr>
        <p:xfrm>
          <a:off x="700635" y="2293126"/>
          <a:ext cx="10691265" cy="363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24D3C5A-FB0D-4664-8EC6-0154DF1B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7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5EF1A8C6-8F60-4EF2-B4D7-A5A5E94F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square&#10;&#10;Description automatically generated">
            <a:extLst>
              <a:ext uri="{FF2B5EF4-FFF2-40B4-BE49-F238E27FC236}">
                <a16:creationId xmlns:a16="http://schemas.microsoft.com/office/drawing/2014/main" id="{B03AA2EE-230A-4AC5-AD03-4B910E8B6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9" y="2390739"/>
            <a:ext cx="3398089" cy="28777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436CC-03AD-47D0-97A6-314D297AF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971" y="1906418"/>
            <a:ext cx="6693941" cy="39231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Each feature is a single value obtained by subtracting sum of pixels under the white rectangle from sum of pixels under the black rectangle.</a:t>
            </a:r>
            <a:endParaRPr lang="en-GB" dirty="0"/>
          </a:p>
        </p:txBody>
      </p:sp>
      <p:cxnSp>
        <p:nvCxnSpPr>
          <p:cNvPr id="13" name="Straight Connector 13">
            <a:extLst>
              <a:ext uri="{FF2B5EF4-FFF2-40B4-BE49-F238E27FC236}">
                <a16:creationId xmlns:a16="http://schemas.microsoft.com/office/drawing/2014/main" id="{FD9760AA-CA3F-4C65-B688-B4430773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28D86-48B0-4FC3-82AE-3759D012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62BDA78F-A1AB-470A-A2F2-83B78CF95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/>
          <a:lstStyle/>
          <a:p>
            <a:r>
              <a:rPr lang="vi-VN"/>
              <a:t>Haar cascade classifier</a:t>
            </a:r>
          </a:p>
        </p:txBody>
      </p:sp>
    </p:spTree>
    <p:extLst>
      <p:ext uri="{BB962C8B-B14F-4D97-AF65-F5344CB8AC3E}">
        <p14:creationId xmlns:p14="http://schemas.microsoft.com/office/powerpoint/2010/main" val="36298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ACC4433-AA2A-43C9-973C-DC244F49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/>
              <a:t>Lbp (Local binary patterns) cascade classifier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690A878-488C-49B5-A744-02B8A3FD7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>
                <a:ea typeface="+mn-lt"/>
                <a:cs typeface="+mn-lt"/>
              </a:rPr>
              <a:t>To </a:t>
            </a:r>
            <a:r>
              <a:rPr lang="vi-VN" dirty="0" err="1">
                <a:ea typeface="+mn-lt"/>
                <a:cs typeface="+mn-lt"/>
              </a:rPr>
              <a:t>convert</a:t>
            </a:r>
            <a:r>
              <a:rPr lang="vi-VN" dirty="0">
                <a:ea typeface="+mn-lt"/>
                <a:cs typeface="+mn-lt"/>
              </a:rPr>
              <a:t> the </a:t>
            </a:r>
            <a:r>
              <a:rPr lang="vi-VN" dirty="0" err="1">
                <a:ea typeface="+mn-lt"/>
                <a:cs typeface="+mn-lt"/>
              </a:rPr>
              <a:t>image</a:t>
            </a:r>
            <a:r>
              <a:rPr lang="vi-VN" dirty="0">
                <a:ea typeface="+mn-lt"/>
                <a:cs typeface="+mn-lt"/>
              </a:rPr>
              <a:t> to </a:t>
            </a:r>
            <a:r>
              <a:rPr lang="vi-VN" dirty="0" err="1">
                <a:ea typeface="+mn-lt"/>
                <a:cs typeface="+mn-lt"/>
              </a:rPr>
              <a:t>grayscale</a:t>
            </a:r>
            <a:r>
              <a:rPr lang="vi-VN" dirty="0">
                <a:ea typeface="+mn-lt"/>
                <a:cs typeface="+mn-lt"/>
              </a:rPr>
              <a:t>.</a:t>
            </a:r>
          </a:p>
          <a:p>
            <a:r>
              <a:rPr lang="vi-VN" dirty="0" err="1">
                <a:ea typeface="+mn-lt"/>
                <a:cs typeface="+mn-lt"/>
              </a:rPr>
              <a:t>For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each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pixel</a:t>
            </a:r>
            <a:r>
              <a:rPr lang="vi-VN" dirty="0">
                <a:ea typeface="+mn-lt"/>
                <a:cs typeface="+mn-lt"/>
              </a:rPr>
              <a:t> in the </a:t>
            </a:r>
            <a:r>
              <a:rPr lang="vi-VN" dirty="0" err="1">
                <a:ea typeface="+mn-lt"/>
                <a:cs typeface="+mn-lt"/>
              </a:rPr>
              <a:t>grayscale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image</a:t>
            </a:r>
            <a:r>
              <a:rPr lang="vi-VN" dirty="0">
                <a:ea typeface="+mn-lt"/>
                <a:cs typeface="+mn-lt"/>
              </a:rPr>
              <a:t>, </a:t>
            </a:r>
            <a:r>
              <a:rPr lang="vi-VN" dirty="0" err="1">
                <a:ea typeface="+mn-lt"/>
                <a:cs typeface="+mn-lt"/>
              </a:rPr>
              <a:t>we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select</a:t>
            </a:r>
            <a:r>
              <a:rPr lang="vi-VN" dirty="0">
                <a:ea typeface="+mn-lt"/>
                <a:cs typeface="+mn-lt"/>
              </a:rPr>
              <a:t> a </a:t>
            </a:r>
            <a:r>
              <a:rPr lang="vi-VN" dirty="0" err="1">
                <a:ea typeface="+mn-lt"/>
                <a:cs typeface="+mn-lt"/>
              </a:rPr>
              <a:t>neighborhood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of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size</a:t>
            </a:r>
            <a:r>
              <a:rPr lang="vi-VN" dirty="0">
                <a:ea typeface="+mn-lt"/>
                <a:cs typeface="+mn-lt"/>
              </a:rPr>
              <a:t> </a:t>
            </a:r>
            <a:r>
              <a:rPr lang="vi-VN" i="1" dirty="0">
                <a:ea typeface="+mn-lt"/>
                <a:cs typeface="+mn-lt"/>
              </a:rPr>
              <a:t>r</a:t>
            </a:r>
            <a:r>
              <a:rPr lang="vi-VN" dirty="0">
                <a:ea typeface="+mn-lt"/>
                <a:cs typeface="+mn-lt"/>
              </a:rPr>
              <a:t> </a:t>
            </a:r>
            <a:r>
              <a:rPr lang="vi-VN" dirty="0" err="1">
                <a:ea typeface="+mn-lt"/>
                <a:cs typeface="+mn-lt"/>
              </a:rPr>
              <a:t>surrounding</a:t>
            </a:r>
            <a:r>
              <a:rPr lang="vi-VN" dirty="0">
                <a:ea typeface="+mn-lt"/>
                <a:cs typeface="+mn-lt"/>
              </a:rPr>
              <a:t> the </a:t>
            </a:r>
            <a:r>
              <a:rPr lang="vi-VN" dirty="0" err="1">
                <a:ea typeface="+mn-lt"/>
                <a:cs typeface="+mn-lt"/>
              </a:rPr>
              <a:t>center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pixel</a:t>
            </a:r>
            <a:r>
              <a:rPr lang="vi-VN" dirty="0">
                <a:ea typeface="+mn-lt"/>
                <a:cs typeface="+mn-lt"/>
              </a:rPr>
              <a:t>. </a:t>
            </a:r>
          </a:p>
          <a:p>
            <a:r>
              <a:rPr lang="vi-VN" dirty="0">
                <a:ea typeface="+mn-lt"/>
                <a:cs typeface="+mn-lt"/>
              </a:rPr>
              <a:t>A LBP </a:t>
            </a:r>
            <a:r>
              <a:rPr lang="vi-VN" dirty="0" err="1">
                <a:ea typeface="+mn-lt"/>
                <a:cs typeface="+mn-lt"/>
              </a:rPr>
              <a:t>value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is</a:t>
            </a:r>
            <a:r>
              <a:rPr lang="vi-VN" dirty="0">
                <a:ea typeface="+mn-lt"/>
                <a:cs typeface="+mn-lt"/>
              </a:rPr>
              <a:t> then </a:t>
            </a:r>
            <a:r>
              <a:rPr lang="vi-VN" dirty="0" err="1">
                <a:ea typeface="+mn-lt"/>
                <a:cs typeface="+mn-lt"/>
              </a:rPr>
              <a:t>calculated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for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this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center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pixel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and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stored</a:t>
            </a:r>
            <a:r>
              <a:rPr lang="vi-VN" dirty="0">
                <a:ea typeface="+mn-lt"/>
                <a:cs typeface="+mn-lt"/>
              </a:rPr>
              <a:t> in the </a:t>
            </a:r>
            <a:r>
              <a:rPr lang="vi-VN" dirty="0" err="1">
                <a:ea typeface="+mn-lt"/>
                <a:cs typeface="+mn-lt"/>
              </a:rPr>
              <a:t>output</a:t>
            </a:r>
            <a:r>
              <a:rPr lang="vi-VN" dirty="0">
                <a:ea typeface="+mn-lt"/>
                <a:cs typeface="+mn-lt"/>
              </a:rPr>
              <a:t> 2D </a:t>
            </a:r>
            <a:r>
              <a:rPr lang="vi-VN" dirty="0" err="1">
                <a:ea typeface="+mn-lt"/>
                <a:cs typeface="+mn-lt"/>
              </a:rPr>
              <a:t>array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with</a:t>
            </a:r>
            <a:r>
              <a:rPr lang="vi-VN" dirty="0">
                <a:ea typeface="+mn-lt"/>
                <a:cs typeface="+mn-lt"/>
              </a:rPr>
              <a:t> the </a:t>
            </a:r>
            <a:r>
              <a:rPr lang="vi-VN" dirty="0" err="1">
                <a:ea typeface="+mn-lt"/>
                <a:cs typeface="+mn-lt"/>
              </a:rPr>
              <a:t>same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width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and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height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as</a:t>
            </a:r>
            <a:r>
              <a:rPr lang="vi-VN" dirty="0">
                <a:ea typeface="+mn-lt"/>
                <a:cs typeface="+mn-lt"/>
              </a:rPr>
              <a:t> the </a:t>
            </a:r>
            <a:r>
              <a:rPr lang="vi-VN" dirty="0" err="1">
                <a:ea typeface="+mn-lt"/>
                <a:cs typeface="+mn-lt"/>
              </a:rPr>
              <a:t>input</a:t>
            </a:r>
            <a:r>
              <a:rPr lang="vi-VN" dirty="0">
                <a:ea typeface="+mn-lt"/>
                <a:cs typeface="+mn-lt"/>
              </a:rPr>
              <a:t> </a:t>
            </a:r>
            <a:r>
              <a:rPr lang="vi-VN" dirty="0" err="1">
                <a:ea typeface="+mn-lt"/>
                <a:cs typeface="+mn-lt"/>
              </a:rPr>
              <a:t>image</a:t>
            </a:r>
            <a:r>
              <a:rPr lang="vi-VN" dirty="0">
                <a:ea typeface="+mn-lt"/>
                <a:cs typeface="+mn-lt"/>
              </a:rPr>
              <a:t>.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FCE7679-460B-4C69-83B5-B42593FD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04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60DBD48-78B4-4ACA-A7D1-9E45F8AC8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279" y="2573005"/>
            <a:ext cx="4035669" cy="17574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B6022-A635-4FFB-A1E9-5DC61EB6A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5DE774-CBEE-4985-BBE6-41D796B5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093" y="2569350"/>
            <a:ext cx="6181969" cy="1807223"/>
          </a:xfrm>
          <a:prstGeom prst="rect">
            <a:avLst/>
          </a:prstGeom>
        </p:spPr>
      </p:pic>
      <p:sp>
        <p:nvSpPr>
          <p:cNvPr id="8" name="Tiêu đề 1">
            <a:extLst>
              <a:ext uri="{FF2B5EF4-FFF2-40B4-BE49-F238E27FC236}">
                <a16:creationId xmlns:a16="http://schemas.microsoft.com/office/drawing/2014/main" id="{7A7306A4-4854-4595-9045-5FCCDC082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>
            <a:normAutofit/>
          </a:bodyPr>
          <a:lstStyle/>
          <a:p>
            <a:r>
              <a:rPr lang="vi-VN" sz="3600"/>
              <a:t>Lbp (Local binary patterns) cascade classifier</a:t>
            </a:r>
          </a:p>
        </p:txBody>
      </p:sp>
    </p:spTree>
    <p:extLst>
      <p:ext uri="{BB962C8B-B14F-4D97-AF65-F5344CB8AC3E}">
        <p14:creationId xmlns:p14="http://schemas.microsoft.com/office/powerpoint/2010/main" val="255001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E236D-AB82-49D4-A004-EACB85617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27CE71EE-74F6-4740-B652-CF8499A96B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7" t="2552" r="2947" b="5556"/>
          <a:stretch/>
        </p:blipFill>
        <p:spPr>
          <a:xfrm>
            <a:off x="133261" y="99366"/>
            <a:ext cx="10845375" cy="66937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0C6DF-5BBE-4567-836D-B9705E6B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8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B3CA38D-7BB0-4D35-BE00-0F4876602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6092451-B81B-4C9A-85C0-86FEB7E2C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>
            <a:normAutofit/>
          </a:bodyPr>
          <a:lstStyle/>
          <a:p>
            <a:r>
              <a:rPr lang="vi-VN"/>
              <a:t>Opencv</a:t>
            </a:r>
          </a:p>
        </p:txBody>
      </p:sp>
      <p:cxnSp>
        <p:nvCxnSpPr>
          <p:cNvPr id="7" name="Straight Connector 10">
            <a:extLst>
              <a:ext uri="{FF2B5EF4-FFF2-40B4-BE49-F238E27FC236}">
                <a16:creationId xmlns:a16="http://schemas.microsoft.com/office/drawing/2014/main" id="{4514FD1B-A0BF-4C73-A68E-4B1F7299F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765ACD0-BC9E-4292-88B0-560D159BE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vi-VN">
                <a:ea typeface="+mn-lt"/>
                <a:cs typeface="+mn-lt"/>
              </a:rPr>
              <a:t>OpenCV (Open Source Computer Vision Library) is an open source computer vision and machine learning software library. </a:t>
            </a:r>
          </a:p>
          <a:p>
            <a:r>
              <a:rPr lang="vi-VN">
                <a:ea typeface="+mn-lt"/>
                <a:cs typeface="+mn-lt"/>
              </a:rPr>
              <a:t>Detect and recognize faces, identify objects, classify human actions in videos, track camera movements, track moving objects, etc.</a:t>
            </a:r>
          </a:p>
          <a:p>
            <a:r>
              <a:rPr lang="vi-VN">
                <a:ea typeface="+mn-lt"/>
                <a:cs typeface="+mn-lt"/>
              </a:rPr>
              <a:t>Supports Windows, Linux, Android and Mac OS. </a:t>
            </a:r>
            <a:endParaRPr lang="vi-V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B100A6-1EBC-40AB-BB7E-26807F3CF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F589C40-BA7B-4DB3-BE29-A6E2377D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5" name="Hình ảnh 7">
            <a:extLst>
              <a:ext uri="{FF2B5EF4-FFF2-40B4-BE49-F238E27FC236}">
                <a16:creationId xmlns:a16="http://schemas.microsoft.com/office/drawing/2014/main" id="{B1C88116-6B02-4693-8AE8-6033665F7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634" y="3979141"/>
            <a:ext cx="1832757" cy="16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01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176A7A0-FAD0-4BFC-A0FC-6B091D84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DBE48B14-8D04-479D-BC87-717571C8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482" y="908957"/>
            <a:ext cx="3819375" cy="3352767"/>
          </a:xfrm>
        </p:spPr>
        <p:txBody>
          <a:bodyPr>
            <a:normAutofit/>
          </a:bodyPr>
          <a:lstStyle/>
          <a:p>
            <a:r>
              <a:rPr lang="vi-VN" dirty="0" err="1"/>
              <a:t>Contents</a:t>
            </a:r>
          </a:p>
        </p:txBody>
      </p:sp>
      <p:graphicFrame>
        <p:nvGraphicFramePr>
          <p:cNvPr id="37" name="Chỗ dành sẵn cho Nội dung 2">
            <a:extLst>
              <a:ext uri="{FF2B5EF4-FFF2-40B4-BE49-F238E27FC236}">
                <a16:creationId xmlns:a16="http://schemas.microsoft.com/office/drawing/2014/main" id="{28493FF7-F42D-413D-BCC3-92DF1669F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5988033"/>
              </p:ext>
            </p:extLst>
          </p:nvPr>
        </p:nvGraphicFramePr>
        <p:xfrm>
          <a:off x="4770990" y="908957"/>
          <a:ext cx="6620910" cy="522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6" name="Hình ảnh 6">
            <a:extLst>
              <a:ext uri="{FF2B5EF4-FFF2-40B4-BE49-F238E27FC236}">
                <a16:creationId xmlns:a16="http://schemas.microsoft.com/office/drawing/2014/main" id="{C181BBE2-38EA-45DA-89F9-E7ED06377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46" y="5534458"/>
            <a:ext cx="1092200" cy="1074234"/>
          </a:xfrm>
          <a:prstGeom prst="rect">
            <a:avLst/>
          </a:prstGeom>
        </p:spPr>
      </p:pic>
      <p:pic>
        <p:nvPicPr>
          <p:cNvPr id="88" name="Hình ảnh 8">
            <a:extLst>
              <a:ext uri="{FF2B5EF4-FFF2-40B4-BE49-F238E27FC236}">
                <a16:creationId xmlns:a16="http://schemas.microsoft.com/office/drawing/2014/main" id="{85D62BA0-C6E6-4ADA-886A-834AC22F0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938" y="5458223"/>
            <a:ext cx="1248509" cy="1216938"/>
          </a:xfrm>
          <a:prstGeom prst="rect">
            <a:avLst/>
          </a:prstGeom>
        </p:spPr>
      </p:pic>
      <p:sp>
        <p:nvSpPr>
          <p:cNvPr id="74" name="Chỗ dành sẵn cho Số hiệu Bản chiếu 73">
            <a:extLst>
              <a:ext uri="{FF2B5EF4-FFF2-40B4-BE49-F238E27FC236}">
                <a16:creationId xmlns:a16="http://schemas.microsoft.com/office/drawing/2014/main" id="{2F037D3C-2A94-40C8-BAA4-0411CFF0C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40914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3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3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42BE4A78-461E-4178-9CB8-E237C355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19" y="2241906"/>
            <a:ext cx="5950707" cy="16845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err="1"/>
              <a:t>Facial</a:t>
            </a:r>
            <a:r>
              <a:rPr lang="en-US" sz="5400"/>
              <a:t> landmarks</a:t>
            </a:r>
          </a:p>
        </p:txBody>
      </p:sp>
      <p:cxnSp>
        <p:nvCxnSpPr>
          <p:cNvPr id="49" name="Straight Connector 3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5715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A8E634B8-311A-4810-A5DB-7043D028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5715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ình ảnh 4" descr="Ảnh có chứa người, trong nhà, người đàn ông, quần áo&#10;&#10;Mô tả được tự động tạo">
            <a:extLst>
              <a:ext uri="{FF2B5EF4-FFF2-40B4-BE49-F238E27FC236}">
                <a16:creationId xmlns:a16="http://schemas.microsoft.com/office/drawing/2014/main" id="{8B1A5815-C8D0-4B0E-93D7-43648ED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170" y="1289125"/>
            <a:ext cx="4260730" cy="4279751"/>
          </a:xfrm>
          <a:prstGeom prst="rect">
            <a:avLst/>
          </a:prstGeom>
        </p:spPr>
      </p:pic>
      <p:sp>
        <p:nvSpPr>
          <p:cNvPr id="11" name="Chỗ dành sẵn cho Số hiệu Bản chiếu 10">
            <a:extLst>
              <a:ext uri="{FF2B5EF4-FFF2-40B4-BE49-F238E27FC236}">
                <a16:creationId xmlns:a16="http://schemas.microsoft.com/office/drawing/2014/main" id="{9930E49E-9BA3-4794-BBAF-015967F4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33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E6ADC27-F4BC-4182-9724-7848534A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Facial landmarks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51E6581-706D-42E4-8645-4E3F29A27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ea typeface="+mn-lt"/>
                <a:cs typeface="+mn-lt"/>
              </a:rPr>
              <a:t>Facial landmarks are used to localize and represent salient regions of the face, such as: (eyes, eyebrows, nose, mouth, jawline)</a:t>
            </a:r>
            <a:endParaRPr lang="en-US">
              <a:ea typeface="+mn-lt"/>
              <a:cs typeface="+mn-lt"/>
            </a:endParaRPr>
          </a:p>
          <a:p>
            <a:r>
              <a:rPr lang="vi-VN">
                <a:ea typeface="+mn-lt"/>
                <a:cs typeface="+mn-lt"/>
              </a:rPr>
              <a:t>Face alignment, head pose estimation, face swapping, blinl detection, etc.</a:t>
            </a:r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66CD3CD-483D-4BC8-8F12-867A55196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77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5">
            <a:extLst>
              <a:ext uri="{FF2B5EF4-FFF2-40B4-BE49-F238E27FC236}">
                <a16:creationId xmlns:a16="http://schemas.microsoft.com/office/drawing/2014/main" id="{5ADA4E95-3A6B-4381-9943-2D09285D1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254" y="917568"/>
            <a:ext cx="9066830" cy="5100710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DA4856D-25D7-4681-AECB-D80145D1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5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2D27C6-9558-4008-9354-EB4F0A7A0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Eye aspect ratio (Ear)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B8358BE-69BC-416B-923C-FFE1DBFBB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Each eye is represented by 6 (x, y)-coordinates</a:t>
            </a:r>
          </a:p>
          <a:p>
            <a:endParaRPr lang="vi-VN" dirty="0"/>
          </a:p>
          <a:p>
            <a:endParaRPr lang="vi-VN" dirty="0"/>
          </a:p>
          <a:p>
            <a:r>
              <a:rPr lang="vi-VN"/>
              <a:t>There is a relation between the width and the height of these coordinates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47BC276-EFBC-478C-B79A-AF6040D41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23</a:t>
            </a:fld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61D071F5-2824-43D4-AFD7-2B5F111E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841" y="1580630"/>
            <a:ext cx="2743200" cy="1856064"/>
          </a:xfrm>
          <a:prstGeom prst="rect">
            <a:avLst/>
          </a:prstGeom>
        </p:spPr>
      </p:pic>
      <p:pic>
        <p:nvPicPr>
          <p:cNvPr id="6" name="Hình ảnh 6">
            <a:extLst>
              <a:ext uri="{FF2B5EF4-FFF2-40B4-BE49-F238E27FC236}">
                <a16:creationId xmlns:a16="http://schemas.microsoft.com/office/drawing/2014/main" id="{CDAC6933-5145-4844-BC86-ED7EAF381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154" y="4437006"/>
            <a:ext cx="5444835" cy="12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78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1F1C224-56E9-44AC-9EA9-9380B050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5" name="Hình ảnh 5" descr="Ảnh có chứa sáng&#10;&#10;Mô tả được tự động tạo">
            <a:extLst>
              <a:ext uri="{FF2B5EF4-FFF2-40B4-BE49-F238E27FC236}">
                <a16:creationId xmlns:a16="http://schemas.microsoft.com/office/drawing/2014/main" id="{4C396715-22A6-4B08-B62D-A2738BE62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650" y="1079375"/>
            <a:ext cx="8268193" cy="4876056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ADF2E7B-B10D-40D3-A5FC-01E78FB7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5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438CFEC-85CE-4EE7-9727-4EAD3F0E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>
            <a:normAutofit/>
          </a:bodyPr>
          <a:lstStyle/>
          <a:p>
            <a:r>
              <a:rPr lang="vi-VN"/>
              <a:t>Methodology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0F34167-8AE1-47DB-B66A-C4B707CC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vi-VN"/>
          </a:p>
        </p:txBody>
      </p:sp>
      <p:graphicFrame>
        <p:nvGraphicFramePr>
          <p:cNvPr id="9" name="Chỗ dành sẵn cho Nội dung 2">
            <a:extLst>
              <a:ext uri="{FF2B5EF4-FFF2-40B4-BE49-F238E27FC236}">
                <a16:creationId xmlns:a16="http://schemas.microsoft.com/office/drawing/2014/main" id="{86D71E4E-92CA-4C35-836F-A4CE38E7D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996616"/>
              </p:ext>
            </p:extLst>
          </p:nvPr>
        </p:nvGraphicFramePr>
        <p:xfrm>
          <a:off x="800100" y="2276474"/>
          <a:ext cx="10629900" cy="385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192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FC3CC11-6B2F-436E-8383-E0ADCDDB4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>
            <a:normAutofit/>
          </a:bodyPr>
          <a:lstStyle/>
          <a:p>
            <a:r>
              <a:rPr lang="vi-VN"/>
              <a:t>Planning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296B1B-EA08-40A6-8A2C-B0D760B4F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883013"/>
            <a:ext cx="3706113" cy="43519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Problems</a:t>
            </a:r>
          </a:p>
          <a:p>
            <a:r>
              <a:rPr lang="en-US"/>
              <a:t>Traditional</a:t>
            </a:r>
            <a:endParaRPr lang="en-US" dirty="0"/>
          </a:p>
          <a:p>
            <a:r>
              <a:rPr lang="en-US"/>
              <a:t>RFID</a:t>
            </a:r>
            <a:endParaRPr lang="en-US" dirty="0"/>
          </a:p>
          <a:p>
            <a:r>
              <a:rPr lang="en-US"/>
              <a:t>Face Recognition</a:t>
            </a:r>
            <a:endParaRPr lang="en-US" dirty="0"/>
          </a:p>
          <a:p>
            <a:r>
              <a:rPr lang="en-US"/>
              <a:t>Fingerprint</a:t>
            </a:r>
            <a:endParaRPr lang="en-US" dirty="0"/>
          </a:p>
          <a:p>
            <a:r>
              <a:rPr lang="en-US"/>
              <a:t>Number of students</a:t>
            </a:r>
            <a:endParaRPr lang="en-US" dirty="0"/>
          </a:p>
          <a:p>
            <a:endParaRPr lang="en-US" dirty="0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051B8959-52EE-417B-B957-B0638E1AF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8" r="10633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9F28B8D-B9F7-4ABF-B31C-264A2273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71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8132FB6-4592-42B6-9FF5-298E0CE17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20" y="4624394"/>
            <a:ext cx="10803074" cy="10375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Analysis</a:t>
            </a:r>
          </a:p>
        </p:txBody>
      </p:sp>
      <p:sp>
        <p:nvSpPr>
          <p:cNvPr id="36" name="Content Placeholder 21">
            <a:extLst>
              <a:ext uri="{FF2B5EF4-FFF2-40B4-BE49-F238E27FC236}">
                <a16:creationId xmlns:a16="http://schemas.microsoft.com/office/drawing/2014/main" id="{AA1BB56E-783A-4EA7-8F2A-B12282D4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5717686"/>
            <a:ext cx="8476052" cy="63631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RFID + Facial Recognition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70CA2922-A74B-414C-BB8F-5FA5FDB2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41" y="723900"/>
            <a:ext cx="5635918" cy="346609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68604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622085E-FD99-4528-B302-D0ED1039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3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CDACC4D2-D725-4943-9B27-AB954B307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64E418F-4E3C-45FD-A20E-1A9C15C5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Design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CA5D417-C2D2-4EFC-97E6-EC1FEDD3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98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DF53C11-8ED5-4474-9FAE-8D1251B2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System Overview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EE0B0BCF-4C24-4414-98B7-07DB16168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817" y="2049687"/>
            <a:ext cx="11119756" cy="3252106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CE3CA1B-CAAD-47BC-A4E8-9A49FDEA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61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A7693C2-7C46-4885-8B2F-E56127E15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8DC8D232-7D29-4476-9D51-FB25179F1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êu đề 1">
            <a:extLst>
              <a:ext uri="{FF2B5EF4-FFF2-40B4-BE49-F238E27FC236}">
                <a16:creationId xmlns:a16="http://schemas.microsoft.com/office/drawing/2014/main" id="{12D6912D-6E0D-4490-A7AA-518B50CD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vi-VN"/>
              <a:t>Introduction</a:t>
            </a:r>
          </a:p>
        </p:txBody>
      </p:sp>
      <p:graphicFrame>
        <p:nvGraphicFramePr>
          <p:cNvPr id="36" name="Chỗ dành sẵn cho Nội dung 2">
            <a:extLst>
              <a:ext uri="{FF2B5EF4-FFF2-40B4-BE49-F238E27FC236}">
                <a16:creationId xmlns:a16="http://schemas.microsoft.com/office/drawing/2014/main" id="{9CA77251-EDB4-4AC6-8595-BE248F391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156323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66" name="Hình ảnh 6">
            <a:extLst>
              <a:ext uri="{FF2B5EF4-FFF2-40B4-BE49-F238E27FC236}">
                <a16:creationId xmlns:a16="http://schemas.microsoft.com/office/drawing/2014/main" id="{F32CFE6C-9C04-4B5A-B0EC-21211C1C2A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3246" y="92997"/>
            <a:ext cx="1092200" cy="1074234"/>
          </a:xfrm>
          <a:prstGeom prst="rect">
            <a:avLst/>
          </a:prstGeom>
        </p:spPr>
      </p:pic>
      <p:pic>
        <p:nvPicPr>
          <p:cNvPr id="468" name="Hình ảnh 8">
            <a:extLst>
              <a:ext uri="{FF2B5EF4-FFF2-40B4-BE49-F238E27FC236}">
                <a16:creationId xmlns:a16="http://schemas.microsoft.com/office/drawing/2014/main" id="{5082CC6F-BE20-4B5E-894E-B753DF80E9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6938" y="16761"/>
            <a:ext cx="1248509" cy="1216938"/>
          </a:xfrm>
          <a:prstGeom prst="rect">
            <a:avLst/>
          </a:prstGeom>
        </p:spPr>
      </p:pic>
      <p:sp>
        <p:nvSpPr>
          <p:cNvPr id="90" name="Chỗ dành sẵn cho Số hiệu Bản chiếu 89">
            <a:extLst>
              <a:ext uri="{FF2B5EF4-FFF2-40B4-BE49-F238E27FC236}">
                <a16:creationId xmlns:a16="http://schemas.microsoft.com/office/drawing/2014/main" id="{0F29F488-AA13-4A5A-8317-054E1B3F3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50051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DED1E80-1B0D-4CDA-80AC-D2ABD045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Flowchart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5">
            <a:extLst>
              <a:ext uri="{FF2B5EF4-FFF2-40B4-BE49-F238E27FC236}">
                <a16:creationId xmlns:a16="http://schemas.microsoft.com/office/drawing/2014/main" id="{AC62A28B-5BD8-47BB-B2AB-AC16D3745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8115" y="92530"/>
            <a:ext cx="6805126" cy="6672942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F5BE772-AE36-4962-86AB-12B99575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27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32EA34F-4C80-42E6-AB6C-54298982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SYSTEM DESIGN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B8515AE0-2DD1-4B1C-B50D-2AE3E8DEA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118" y="1886402"/>
            <a:ext cx="8899070" cy="4046763"/>
          </a:xfr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48BDEDE-EFEC-4F97-8E5F-B74DB8D40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91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65AFC7D2-F925-4BF2-9625-88D5B4A4B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174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A16C4B9-9D2E-4CAD-807E-755BAAB6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85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1A1FADC9-A0F4-4689-9608-959F3C23D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5" descr="Ảnh có chứa thiết bị điện tử, mạch&#10;&#10;Mô tả được tự động tạo">
            <a:extLst>
              <a:ext uri="{FF2B5EF4-FFF2-40B4-BE49-F238E27FC236}">
                <a16:creationId xmlns:a16="http://schemas.microsoft.com/office/drawing/2014/main" id="{E711443B-52D0-40C0-B1C7-71905341D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72" r="6" b="6"/>
          <a:stretch/>
        </p:blipFill>
        <p:spPr>
          <a:xfrm>
            <a:off x="800100" y="1066799"/>
            <a:ext cx="10591800" cy="4724389"/>
          </a:xfrm>
          <a:prstGeom prst="rect">
            <a:avLst/>
          </a:prstGeom>
        </p:spPr>
      </p:pic>
      <p:cxnSp>
        <p:nvCxnSpPr>
          <p:cNvPr id="23" name="Straight Connector 17">
            <a:extLst>
              <a:ext uri="{FF2B5EF4-FFF2-40B4-BE49-F238E27FC236}">
                <a16:creationId xmlns:a16="http://schemas.microsoft.com/office/drawing/2014/main" id="{8ED41C16-52CF-47AA-A5C9-95D10CB80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00DDB61-F368-4437-B5F3-77A6350F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904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60E52DF2-6802-459B-AC2A-AF976DEB1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 descr="Ảnh có chứa đồ chơi&#10;&#10;Mô tả được tự động tạo">
            <a:extLst>
              <a:ext uri="{FF2B5EF4-FFF2-40B4-BE49-F238E27FC236}">
                <a16:creationId xmlns:a16="http://schemas.microsoft.com/office/drawing/2014/main" id="{53ADA5F0-F3BF-406E-B036-C6AD75EE3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67" r="5935" b="-2"/>
          <a:stretch/>
        </p:blipFill>
        <p:spPr>
          <a:xfrm>
            <a:off x="20" y="10"/>
            <a:ext cx="7320707" cy="6857985"/>
          </a:xfrm>
          <a:prstGeom prst="rect">
            <a:avLst/>
          </a:prstGeom>
        </p:spPr>
      </p:pic>
      <p:cxnSp>
        <p:nvCxnSpPr>
          <p:cNvPr id="18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D5B918E-1904-4D45-A540-5B8E1162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6" name="Hình ảnh 18" descr="Ảnh có chứa đang ngồi, bàn, từ xa, nắm giữ&#10;&#10;Mô tả được tự động tạo">
            <a:extLst>
              <a:ext uri="{FF2B5EF4-FFF2-40B4-BE49-F238E27FC236}">
                <a16:creationId xmlns:a16="http://schemas.microsoft.com/office/drawing/2014/main" id="{4FCC27F2-27D6-4949-BAFA-89922279F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515" y="2142531"/>
            <a:ext cx="4724400" cy="311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38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A993103F-3DC7-4A25-A67E-E368F802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10" y="1162628"/>
            <a:ext cx="3057032" cy="15271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Er DIAGRAM OF DATABASE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5">
            <a:extLst>
              <a:ext uri="{FF2B5EF4-FFF2-40B4-BE49-F238E27FC236}">
                <a16:creationId xmlns:a16="http://schemas.microsoft.com/office/drawing/2014/main" id="{36091C8E-0BA2-4A89-81F3-6455D8C6E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305670" y="-1067174"/>
            <a:ext cx="6665010" cy="9118533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B4C8B97-927C-4954-83E5-D1602230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46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880841F-313D-465D-8C26-424F95B7A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286957"/>
            <a:ext cx="3758279" cy="1874539"/>
          </a:xfrm>
        </p:spPr>
        <p:txBody>
          <a:bodyPr>
            <a:normAutofit/>
          </a:bodyPr>
          <a:lstStyle/>
          <a:p>
            <a:r>
              <a:rPr lang="vi-VN"/>
              <a:t>Usecase diagram</a:t>
            </a: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FD290C54-0CB6-4422-852A-6373A8B5E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421965" y="-1914054"/>
            <a:ext cx="6025952" cy="98431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179557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09A3888-9423-4357-8D53-2E114DF4E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60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B417A4A-9455-4792-9AE9-EA61869D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implementation</a:t>
            </a:r>
          </a:p>
        </p:txBody>
      </p:sp>
      <p:cxnSp>
        <p:nvCxnSpPr>
          <p:cNvPr id="33" name="Straight Connector 2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5">
            <a:extLst>
              <a:ext uri="{FF2B5EF4-FFF2-40B4-BE49-F238E27FC236}">
                <a16:creationId xmlns:a16="http://schemas.microsoft.com/office/drawing/2014/main" id="{FDFD3B64-6E1F-44DC-99BC-F6C759937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65" r="12465"/>
          <a:stretch/>
        </p:blipFill>
        <p:spPr>
          <a:xfrm>
            <a:off x="4735119" y="941615"/>
            <a:ext cx="5544624" cy="5410200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B925460-1368-4F37-86A1-BD3FA93C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045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FB510-8503-40CD-9199-834CF90D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867604"/>
            <a:ext cx="3159498" cy="37043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Database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0AA8030-FA65-4B8E-8530-372EEE85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F5AD7-89B8-4B22-AABC-902775B8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/>
          </a:p>
        </p:txBody>
      </p:sp>
      <p:pic>
        <p:nvPicPr>
          <p:cNvPr id="22" name="Picture 22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332AD782-64D6-4D06-80C1-4AD36B260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420" y="1717829"/>
            <a:ext cx="5554541" cy="1406526"/>
          </a:xfrm>
        </p:spPr>
      </p:pic>
      <p:pic>
        <p:nvPicPr>
          <p:cNvPr id="23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50CA715-58BD-4C73-8144-C651818A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70" y="1714887"/>
            <a:ext cx="5742353" cy="1894456"/>
          </a:xfrm>
          <a:prstGeom prst="rect">
            <a:avLst/>
          </a:prstGeom>
        </p:spPr>
      </p:pic>
      <p:pic>
        <p:nvPicPr>
          <p:cNvPr id="24" name="Picture 2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4B2515B-6848-4CFE-8178-D9DD09D7C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" y="3972736"/>
            <a:ext cx="5634892" cy="1892145"/>
          </a:xfrm>
          <a:prstGeom prst="rect">
            <a:avLst/>
          </a:prstGeom>
        </p:spPr>
      </p:pic>
      <p:pic>
        <p:nvPicPr>
          <p:cNvPr id="26" name="Picture 27" descr="Table&#10;&#10;Description automatically generated">
            <a:extLst>
              <a:ext uri="{FF2B5EF4-FFF2-40B4-BE49-F238E27FC236}">
                <a16:creationId xmlns:a16="http://schemas.microsoft.com/office/drawing/2014/main" id="{71575088-6817-418B-B31B-18CA721DC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887" y="4005752"/>
            <a:ext cx="5618480" cy="229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7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 descr="Ảnh có chứa trong nhà, màn hình, đang ngồi, máy tính&#10;&#10;Mô tả được tự động tạo">
            <a:extLst>
              <a:ext uri="{FF2B5EF4-FFF2-40B4-BE49-F238E27FC236}">
                <a16:creationId xmlns:a16="http://schemas.microsoft.com/office/drawing/2014/main" id="{1B5E7E9D-6160-4DD8-8F59-1FC9945FD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225" b="1050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D0C01FE-90EB-41B3-9FBE-70B9FB388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python app</a:t>
            </a: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214CE67-A345-4B0B-A348-E3FB43246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4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80B8B09-C07D-4C55-B07D-3D0C478B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Literature review</a:t>
            </a:r>
          </a:p>
        </p:txBody>
      </p:sp>
      <p:cxnSp>
        <p:nvCxnSpPr>
          <p:cNvPr id="18" name="Straight Connector 21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Bảng 4">
            <a:extLst>
              <a:ext uri="{FF2B5EF4-FFF2-40B4-BE49-F238E27FC236}">
                <a16:creationId xmlns:a16="http://schemas.microsoft.com/office/drawing/2014/main" id="{99A51C0D-3CD6-40F2-975E-A5A38A55F1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3982492"/>
              </p:ext>
            </p:extLst>
          </p:nvPr>
        </p:nvGraphicFramePr>
        <p:xfrm>
          <a:off x="700088" y="2402947"/>
          <a:ext cx="10691813" cy="3415773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3069171">
                  <a:extLst>
                    <a:ext uri="{9D8B030D-6E8A-4147-A177-3AD203B41FA5}">
                      <a16:colId xmlns:a16="http://schemas.microsoft.com/office/drawing/2014/main" val="997284930"/>
                    </a:ext>
                  </a:extLst>
                </a:gridCol>
                <a:gridCol w="3821343">
                  <a:extLst>
                    <a:ext uri="{9D8B030D-6E8A-4147-A177-3AD203B41FA5}">
                      <a16:colId xmlns:a16="http://schemas.microsoft.com/office/drawing/2014/main" val="3513435449"/>
                    </a:ext>
                  </a:extLst>
                </a:gridCol>
                <a:gridCol w="3801299">
                  <a:extLst>
                    <a:ext uri="{9D8B030D-6E8A-4147-A177-3AD203B41FA5}">
                      <a16:colId xmlns:a16="http://schemas.microsoft.com/office/drawing/2014/main" val="745286860"/>
                    </a:ext>
                  </a:extLst>
                </a:gridCol>
              </a:tblGrid>
              <a:tr h="506320">
                <a:tc>
                  <a:txBody>
                    <a:bodyPr/>
                    <a:lstStyle/>
                    <a:p>
                      <a:r>
                        <a:rPr lang="vi-VN" sz="1900" b="1" cap="none" spc="0" err="1">
                          <a:solidFill>
                            <a:schemeClr val="tx1"/>
                          </a:solidFill>
                        </a:rPr>
                        <a:t>Existing</a:t>
                      </a:r>
                      <a:r>
                        <a:rPr lang="vi-VN" sz="1900" b="1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900" b="1" cap="none" spc="0" err="1">
                          <a:solidFill>
                            <a:schemeClr val="tx1"/>
                          </a:solidFill>
                        </a:rPr>
                        <a:t>Literature</a:t>
                      </a:r>
                    </a:p>
                  </a:txBody>
                  <a:tcPr marL="76431" marR="109188" marT="21838" marB="16378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900" b="1" cap="none" spc="0" err="1">
                          <a:solidFill>
                            <a:schemeClr val="tx1"/>
                          </a:solidFill>
                        </a:rPr>
                        <a:t>Limitations</a:t>
                      </a:r>
                    </a:p>
                  </a:txBody>
                  <a:tcPr marL="76431" marR="109188" marT="21838" marB="16378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900" b="1" cap="none" spc="0" err="1">
                          <a:solidFill>
                            <a:schemeClr val="tx1"/>
                          </a:solidFill>
                        </a:rPr>
                        <a:t>Solution</a:t>
                      </a:r>
                    </a:p>
                  </a:txBody>
                  <a:tcPr marL="76431" marR="109188" marT="21838" marB="163782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564909"/>
                  </a:ext>
                </a:extLst>
              </a:tr>
              <a:tr h="671166">
                <a:tc>
                  <a:txBody>
                    <a:bodyPr/>
                    <a:lstStyle/>
                    <a:p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Fingerprint</a:t>
                      </a:r>
                    </a:p>
                  </a:txBody>
                  <a:tcPr marL="76431" marR="109188" marT="21838" marB="163782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Employees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have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to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wait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queues</a:t>
                      </a:r>
                    </a:p>
                  </a:txBody>
                  <a:tcPr marL="76431" marR="109188" marT="21838" marB="1637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Marking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attendance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automatically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quickly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without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waiting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in long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queues</a:t>
                      </a:r>
                    </a:p>
                  </a:txBody>
                  <a:tcPr marL="76431" marR="109188" marT="21838" marB="1637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1965232"/>
                  </a:ext>
                </a:extLst>
              </a:tr>
              <a:tr h="895955">
                <a:tc>
                  <a:txBody>
                    <a:bodyPr/>
                    <a:lstStyle/>
                    <a:p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Facial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Recognition</a:t>
                      </a:r>
                    </a:p>
                  </a:txBody>
                  <a:tcPr marL="76431" marR="109188" marT="21838" marB="163782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Faces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will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change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over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time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it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difficult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to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recognize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faces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if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the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face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too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far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the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camera</a:t>
                      </a:r>
                    </a:p>
                  </a:txBody>
                  <a:tcPr marL="76431" marR="109188" marT="21838" marB="1637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Load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student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photos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relevant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ID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numbers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RFID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tags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update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student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face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the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database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every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2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weeks</a:t>
                      </a:r>
                    </a:p>
                  </a:txBody>
                  <a:tcPr marL="76431" marR="109188" marT="21838" marB="1637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0583126"/>
                  </a:ext>
                </a:extLst>
              </a:tr>
              <a:tr h="671166">
                <a:tc>
                  <a:txBody>
                    <a:bodyPr/>
                    <a:lstStyle/>
                    <a:p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RFID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Technology</a:t>
                      </a:r>
                    </a:p>
                  </a:txBody>
                  <a:tcPr marL="76431" marR="109188" marT="21838" marB="163782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Can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make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fake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attendance</a:t>
                      </a:r>
                    </a:p>
                  </a:txBody>
                  <a:tcPr marL="76431" marR="109188" marT="21838" marB="1637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Verify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faces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by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checking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faces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with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facial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recognition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being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identified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by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RFID </a:t>
                      </a:r>
                    </a:p>
                  </a:txBody>
                  <a:tcPr marL="76431" marR="109188" marT="21838" marB="1637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441912"/>
                  </a:ext>
                </a:extLst>
              </a:tr>
              <a:tr h="671166">
                <a:tc>
                  <a:txBody>
                    <a:bodyPr/>
                    <a:lstStyle/>
                    <a:p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The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student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will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hear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beep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sound</a:t>
                      </a:r>
                    </a:p>
                    <a:p>
                      <a:pPr lvl="0">
                        <a:buNone/>
                      </a:pP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recognition</a:t>
                      </a:r>
                      <a:endParaRPr lang="vi-VN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6431" marR="109188" marT="21838" marB="163782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Students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do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not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receive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any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notices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marking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attendance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marL="76431" marR="109188" marT="21838" marB="1637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Send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email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 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notifications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to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students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after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marking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his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her</a:t>
                      </a:r>
                      <a:r>
                        <a:rPr lang="vi-VN" sz="15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vi-VN" sz="1500" cap="none" spc="0" err="1">
                          <a:solidFill>
                            <a:schemeClr val="tx1"/>
                          </a:solidFill>
                        </a:rPr>
                        <a:t>attendance</a:t>
                      </a:r>
                    </a:p>
                  </a:txBody>
                  <a:tcPr marL="76431" marR="109188" marT="21838" marB="163782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431871"/>
                  </a:ext>
                </a:extLst>
              </a:tr>
            </a:tbl>
          </a:graphicData>
        </a:graphic>
      </p:graphicFrame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CD2E391-54AC-4F20-9C72-CE5B5EEE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2949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43F014-21E7-427C-BBA5-D83068BB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Marking attendance</a:t>
            </a:r>
          </a:p>
        </p:txBody>
      </p:sp>
      <p:cxnSp>
        <p:nvCxnSpPr>
          <p:cNvPr id="19" name="Straight Connector 2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14CE792-DB2C-482B-AB75-E6CA20DE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415" y="40054"/>
            <a:ext cx="4794868" cy="67778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B1366C-1280-4583-B629-F618F204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28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A1D2A-6573-42D0-A397-6160263D8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RFID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7D58418-30CB-44B8-AD00-52A2F77CC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2487" y="1941545"/>
            <a:ext cx="6339253" cy="38996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BD2D6-1E2B-4ACB-9D1E-47F84BADD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49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D233-2712-4AB9-ABBC-79607AEAB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Face detection</a:t>
            </a:r>
            <a:endParaRPr lang="en-GB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CD04210-D83F-4AA2-813F-31965552E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482" y="2167582"/>
            <a:ext cx="5536955" cy="14155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FA9CE-FCCF-42D2-AF6E-372151AA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5053B11-55E5-45EF-ACB7-E453D7318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47" y="3936794"/>
            <a:ext cx="7979507" cy="13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36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3D385-8A08-4F6D-BAD3-52314193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541" y="870596"/>
            <a:ext cx="4484127" cy="3747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face recognition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8BA6636-6516-4FC6-8746-AEF63D838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1" y="1049549"/>
            <a:ext cx="5857108" cy="47589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2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40584-B7D3-42CE-BEAB-32CDCBBB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96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A73F5-9FB5-49F4-B4E7-1826FC47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Eye blink detection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1E7186A-E1EC-460F-8071-D32ECAB7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564" y="1755818"/>
            <a:ext cx="7310637" cy="43101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79820-EB3B-44CE-9AAF-65CFEDD1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74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AA73F5-9FB5-49F4-B4E7-1826FC476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Eye blink detection</a:t>
            </a: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CD0FF981-DDA3-42E3-A746-947ABA3192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4167" y="69362"/>
            <a:ext cx="7511701" cy="6592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79820-EB3B-44CE-9AAF-65CFEDD1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27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8E29ED-EA8A-41CF-B774-E85D12A4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4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91702-5352-4BD6-AEF0-3DFF026E1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372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FA23-A274-4E37-B843-30CFAD96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Send mail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5D8F-527D-475E-BFF1-330F725B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BBA18CA-27EF-49EE-8ADB-1B68E32A3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003" y="1710382"/>
            <a:ext cx="11069759" cy="4322883"/>
          </a:xfrm>
        </p:spPr>
      </p:pic>
    </p:spTree>
    <p:extLst>
      <p:ext uri="{BB962C8B-B14F-4D97-AF65-F5344CB8AC3E}">
        <p14:creationId xmlns:p14="http://schemas.microsoft.com/office/powerpoint/2010/main" val="3008609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BFA23-A274-4E37-B843-30CFAD96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Send mail</a:t>
            </a:r>
          </a:p>
        </p:txBody>
      </p:sp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F4727A-789B-4A78-B18C-1E4D3E4C0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843" y="2127049"/>
            <a:ext cx="4302387" cy="3636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5D8F-527D-475E-BFF1-330F725B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75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3DA167-5148-489D-BAB5-F3B6571A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2120510"/>
            <a:ext cx="5170717" cy="38939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Register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704841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5A523D1-EDA0-4E10-9FB2-94C754DBE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331" y="976"/>
            <a:ext cx="4857372" cy="68558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E04B2-D4C2-4E26-B2BA-D539B00E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17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9D44F4F0-0D65-4CB8-9AFB-856DCEB2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34" y="554762"/>
            <a:ext cx="3623818" cy="4559890"/>
          </a:xfrm>
        </p:spPr>
        <p:txBody>
          <a:bodyPr>
            <a:normAutofit/>
          </a:bodyPr>
          <a:lstStyle/>
          <a:p>
            <a:r>
              <a:rPr lang="vi-VN" dirty="0" err="1"/>
              <a:t>Research</a:t>
            </a:r>
            <a:r>
              <a:rPr lang="vi-VN" dirty="0"/>
              <a:t> </a:t>
            </a:r>
            <a:r>
              <a:rPr lang="vi-VN" dirty="0" err="1"/>
              <a:t>objectives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ỗ dành sẵn cho Nội dung 2">
            <a:extLst>
              <a:ext uri="{FF2B5EF4-FFF2-40B4-BE49-F238E27FC236}">
                <a16:creationId xmlns:a16="http://schemas.microsoft.com/office/drawing/2014/main" id="{8743419C-2AB3-49C7-9E34-BE7A0B6C9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1560448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9" name="Chỗ dành sẵn cho Số hiệu Bản chiếu 158">
            <a:extLst>
              <a:ext uri="{FF2B5EF4-FFF2-40B4-BE49-F238E27FC236}">
                <a16:creationId xmlns:a16="http://schemas.microsoft.com/office/drawing/2014/main" id="{01711111-2DF8-452E-9753-9C3D9282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35812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32ECFC6F-8377-4B27-BD87-AB9002763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F1774EE-74BB-4E5C-9728-34440F1FB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Web app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1881D18-9C05-4222-A0B9-BC470250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766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1BACE-CAF6-42C1-83F9-8A9C58EE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2EB28-364E-41DF-A8D6-95E1CD163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Html, CSS, JavaScript, Ajax, Bootstrap, etc.</a:t>
            </a:r>
          </a:p>
          <a:p>
            <a:r>
              <a:rPr lang="en-GB" dirty="0"/>
              <a:t>3 roles: admin, teacher, student</a:t>
            </a:r>
          </a:p>
          <a:p>
            <a:r>
              <a:rPr lang="en-GB" dirty="0"/>
              <a:t>Data charts, search bar</a:t>
            </a:r>
          </a:p>
          <a:p>
            <a:r>
              <a:rPr lang="en-GB" dirty="0"/>
              <a:t>Login, logout with session</a:t>
            </a:r>
          </a:p>
          <a:p>
            <a:r>
              <a:rPr lang="en-GB" dirty="0"/>
              <a:t>Registration</a:t>
            </a:r>
          </a:p>
          <a:p>
            <a:r>
              <a:rPr lang="en-GB" dirty="0"/>
              <a:t>Forgot password, confirm via email 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F2F81-41E9-437F-A3D2-A81D8ED9F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8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697621D-A7FA-4B1C-8225-841F56AA5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73" y="137746"/>
            <a:ext cx="4809383" cy="3291252"/>
          </a:xfrm>
          <a:prstGeom prst="rect">
            <a:avLst/>
          </a:prstGeom>
        </p:spPr>
      </p:pic>
      <p:pic>
        <p:nvPicPr>
          <p:cNvPr id="6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40FF265-47F3-4A74-A4D8-900C1F613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859" y="154516"/>
            <a:ext cx="4226012" cy="63074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4B9D9-C967-4462-8984-34A47BBE3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21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BB674157-228D-4ECE-94C0-9B57D5296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323" y="3627088"/>
            <a:ext cx="5029199" cy="28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13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4F64A-B50D-4210-AEC5-58EDCECFD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Admin</a:t>
            </a: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CD22780-083D-4CC9-971C-9FFC31304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3798" y="1746050"/>
            <a:ext cx="6792092" cy="41440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BD978-F07C-4256-BBBF-479EFCDA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433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09622-DB23-4773-96EE-829D053C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en-GB" dirty="0"/>
              <a:t>teacher</a:t>
            </a:r>
          </a:p>
        </p:txBody>
      </p:sp>
      <p:cxnSp>
        <p:nvCxnSpPr>
          <p:cNvPr id="8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10427B2D-ED56-4DB8-B2D8-FE3B17C2C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65205"/>
            <a:ext cx="8341946" cy="63712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29102-9050-4844-BA53-DA4E20E37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16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788B-D42F-4F72-802A-3B9B92A27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teacher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CCBF1734-052B-4ED0-B729-C3418AAB9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17" y="1892587"/>
            <a:ext cx="10212240" cy="404639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D41C9-1C6E-4733-9C8E-14613CB3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98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D7865-61C2-40E3-AE98-6722893A8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Attendance chart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23C177E-38B3-4D22-A9CE-E2C669F2A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90" y="1851059"/>
            <a:ext cx="11074155" cy="421737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EB33A-FCB9-4CB5-B440-EC5C782D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11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5B1FFC34-0459-43F5-B5FA-1518AFF61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vi-VN" dirty="0" err="1"/>
              <a:t>Evaluation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 </a:t>
            </a:r>
            <a:r>
              <a:rPr lang="vi-VN" dirty="0" err="1"/>
              <a:t>testing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1685F9DA-0FD8-41AB-A98B-2594868B3B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8493277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8" name="Chỗ dành sẵn cho Số hiệu Bản chiếu 87">
            <a:extLst>
              <a:ext uri="{FF2B5EF4-FFF2-40B4-BE49-F238E27FC236}">
                <a16:creationId xmlns:a16="http://schemas.microsoft.com/office/drawing/2014/main" id="{F450A748-5BE4-4FE5-8D99-64F8E043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57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93786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B474D33-BF40-488B-92FE-6B1314808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07037"/>
            <a:ext cx="3819821" cy="1955690"/>
          </a:xfrm>
        </p:spPr>
        <p:txBody>
          <a:bodyPr>
            <a:normAutofit/>
          </a:bodyPr>
          <a:lstStyle/>
          <a:p>
            <a:r>
              <a:rPr lang="vi-VN"/>
              <a:t>testing</a:t>
            </a:r>
          </a:p>
        </p:txBody>
      </p:sp>
      <p:cxnSp>
        <p:nvCxnSpPr>
          <p:cNvPr id="10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35287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DF2DC2B-3842-4FA0-B70E-12A1C8FC5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862727"/>
            <a:ext cx="3706113" cy="3372250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Hình ảnh 7">
            <a:extLst>
              <a:ext uri="{FF2B5EF4-FFF2-40B4-BE49-F238E27FC236}">
                <a16:creationId xmlns:a16="http://schemas.microsoft.com/office/drawing/2014/main" id="{103E251E-2119-4DFB-BC8C-541D0C1C3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4" r="9640" b="1"/>
          <a:stretch/>
        </p:blipFill>
        <p:spPr>
          <a:xfrm>
            <a:off x="4876800" y="735286"/>
            <a:ext cx="6515100" cy="5398813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B7D5B15-FC26-443F-AE5A-916BEB22D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39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91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êu đề 1">
            <a:extLst>
              <a:ext uri="{FF2B5EF4-FFF2-40B4-BE49-F238E27FC236}">
                <a16:creationId xmlns:a16="http://schemas.microsoft.com/office/drawing/2014/main" id="{9D4B6FCA-6607-4333-9CB4-215F57CF0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vi-VN"/>
              <a:t>testing</a:t>
            </a: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5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1570E-B14D-4599-BCD5-5F55A77C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59</a:t>
            </a:fld>
            <a:endParaRPr lang="en-US"/>
          </a:p>
        </p:txBody>
      </p:sp>
      <p:graphicFrame>
        <p:nvGraphicFramePr>
          <p:cNvPr id="72" name="Table 5">
            <a:extLst>
              <a:ext uri="{FF2B5EF4-FFF2-40B4-BE49-F238E27FC236}">
                <a16:creationId xmlns:a16="http://schemas.microsoft.com/office/drawing/2014/main" id="{3905E877-1687-41E0-9505-7C39A22D7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628559"/>
              </p:ext>
            </p:extLst>
          </p:nvPr>
        </p:nvGraphicFramePr>
        <p:xfrm>
          <a:off x="700088" y="2512349"/>
          <a:ext cx="10691819" cy="3196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0380">
                  <a:extLst>
                    <a:ext uri="{9D8B030D-6E8A-4147-A177-3AD203B41FA5}">
                      <a16:colId xmlns:a16="http://schemas.microsoft.com/office/drawing/2014/main" val="1392162658"/>
                    </a:ext>
                  </a:extLst>
                </a:gridCol>
                <a:gridCol w="595972">
                  <a:extLst>
                    <a:ext uri="{9D8B030D-6E8A-4147-A177-3AD203B41FA5}">
                      <a16:colId xmlns:a16="http://schemas.microsoft.com/office/drawing/2014/main" val="2928922035"/>
                    </a:ext>
                  </a:extLst>
                </a:gridCol>
                <a:gridCol w="595972">
                  <a:extLst>
                    <a:ext uri="{9D8B030D-6E8A-4147-A177-3AD203B41FA5}">
                      <a16:colId xmlns:a16="http://schemas.microsoft.com/office/drawing/2014/main" val="2704509320"/>
                    </a:ext>
                  </a:extLst>
                </a:gridCol>
                <a:gridCol w="595972">
                  <a:extLst>
                    <a:ext uri="{9D8B030D-6E8A-4147-A177-3AD203B41FA5}">
                      <a16:colId xmlns:a16="http://schemas.microsoft.com/office/drawing/2014/main" val="1539386388"/>
                    </a:ext>
                  </a:extLst>
                </a:gridCol>
                <a:gridCol w="595972">
                  <a:extLst>
                    <a:ext uri="{9D8B030D-6E8A-4147-A177-3AD203B41FA5}">
                      <a16:colId xmlns:a16="http://schemas.microsoft.com/office/drawing/2014/main" val="4090271936"/>
                    </a:ext>
                  </a:extLst>
                </a:gridCol>
                <a:gridCol w="637379">
                  <a:extLst>
                    <a:ext uri="{9D8B030D-6E8A-4147-A177-3AD203B41FA5}">
                      <a16:colId xmlns:a16="http://schemas.microsoft.com/office/drawing/2014/main" val="3090408636"/>
                    </a:ext>
                  </a:extLst>
                </a:gridCol>
                <a:gridCol w="595972">
                  <a:extLst>
                    <a:ext uri="{9D8B030D-6E8A-4147-A177-3AD203B41FA5}">
                      <a16:colId xmlns:a16="http://schemas.microsoft.com/office/drawing/2014/main" val="96916887"/>
                    </a:ext>
                  </a:extLst>
                </a:gridCol>
                <a:gridCol w="595972">
                  <a:extLst>
                    <a:ext uri="{9D8B030D-6E8A-4147-A177-3AD203B41FA5}">
                      <a16:colId xmlns:a16="http://schemas.microsoft.com/office/drawing/2014/main" val="225413901"/>
                    </a:ext>
                  </a:extLst>
                </a:gridCol>
                <a:gridCol w="637379">
                  <a:extLst>
                    <a:ext uri="{9D8B030D-6E8A-4147-A177-3AD203B41FA5}">
                      <a16:colId xmlns:a16="http://schemas.microsoft.com/office/drawing/2014/main" val="3878208551"/>
                    </a:ext>
                  </a:extLst>
                </a:gridCol>
                <a:gridCol w="595972">
                  <a:extLst>
                    <a:ext uri="{9D8B030D-6E8A-4147-A177-3AD203B41FA5}">
                      <a16:colId xmlns:a16="http://schemas.microsoft.com/office/drawing/2014/main" val="1010961122"/>
                    </a:ext>
                  </a:extLst>
                </a:gridCol>
                <a:gridCol w="637379">
                  <a:extLst>
                    <a:ext uri="{9D8B030D-6E8A-4147-A177-3AD203B41FA5}">
                      <a16:colId xmlns:a16="http://schemas.microsoft.com/office/drawing/2014/main" val="3650474544"/>
                    </a:ext>
                  </a:extLst>
                </a:gridCol>
                <a:gridCol w="1081805">
                  <a:extLst>
                    <a:ext uri="{9D8B030D-6E8A-4147-A177-3AD203B41FA5}">
                      <a16:colId xmlns:a16="http://schemas.microsoft.com/office/drawing/2014/main" val="1286024897"/>
                    </a:ext>
                  </a:extLst>
                </a:gridCol>
                <a:gridCol w="1635693">
                  <a:extLst>
                    <a:ext uri="{9D8B030D-6E8A-4147-A177-3AD203B41FA5}">
                      <a16:colId xmlns:a16="http://schemas.microsoft.com/office/drawing/2014/main" val="139802195"/>
                    </a:ext>
                  </a:extLst>
                </a:gridCol>
              </a:tblGrid>
              <a:tr h="626143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Time (s)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5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6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7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Average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1" i="0" u="none" strike="noStrike" noProof="0" dirty="0">
                          <a:latin typeface="Calisto MT"/>
                        </a:rPr>
                        <a:t>Accuracy</a:t>
                      </a:r>
                    </a:p>
                    <a:p>
                      <a:pPr lvl="0" algn="ctr">
                        <a:buNone/>
                      </a:pPr>
                      <a:endParaRPr lang="en-GB" sz="170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2538087884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Register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87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93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86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72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100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69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91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110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98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105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91.1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\</a:t>
                      </a:r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683437903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Correct all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56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58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61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63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54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59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60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64</a:t>
                      </a:r>
                      <a:endParaRPr lang="en-US"/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62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58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 dirty="0">
                          <a:latin typeface="Calisto MT"/>
                        </a:rPr>
                        <a:t>47/50 = 94 %</a:t>
                      </a:r>
                      <a:endParaRPr lang="en-US" sz="1500" dirty="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3025211652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Wrong timetable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50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41</a:t>
                      </a:r>
                      <a:endParaRPr lang="en-US" dirty="0"/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42</a:t>
                      </a:r>
                      <a:endParaRPr lang="en-US" dirty="0"/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39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46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34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43.2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 dirty="0">
                          <a:latin typeface="Calisto MT"/>
                        </a:rPr>
                        <a:t>49/50 = 98 %</a:t>
                      </a:r>
                      <a:endParaRPr lang="en-US" sz="1600" dirty="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62598707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Other face in </a:t>
                      </a:r>
                      <a:r>
                        <a:rPr lang="en-GB" sz="1700" dirty="0" err="1"/>
                        <a:t>db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34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37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43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34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29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35.2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 dirty="0">
                          <a:latin typeface="Calisto MT"/>
                        </a:rPr>
                        <a:t>46/50 = 92 %</a:t>
                      </a:r>
                      <a:endParaRPr lang="en-US" sz="1700" dirty="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1527831967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Unknown face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32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37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44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45</a:t>
                      </a:r>
                      <a:endParaRPr lang="en-US" dirty="0"/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51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38.3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 dirty="0">
                          <a:latin typeface="Calisto MT"/>
                        </a:rPr>
                        <a:t>49/50 = 98 %</a:t>
                      </a:r>
                      <a:endParaRPr lang="en-US" sz="1700" dirty="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1112553794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 dirty="0">
                          <a:latin typeface="Calisto MT"/>
                        </a:rPr>
                        <a:t>Unregistered card</a:t>
                      </a:r>
                      <a:endParaRPr lang="en-GB" sz="1700" dirty="0"/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26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25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27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31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25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700" dirty="0"/>
                        <a:t>27.9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b="0" i="0" u="none" strike="noStrike" noProof="0" dirty="0">
                          <a:latin typeface="Calisto MT"/>
                        </a:rPr>
                        <a:t>50/50 = 100 %</a:t>
                      </a:r>
                      <a:endParaRPr lang="en-US" sz="1700" dirty="0"/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582724829"/>
                  </a:ext>
                </a:extLst>
              </a:tr>
              <a:tr h="36726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Fake image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75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78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80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77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81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79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86</a:t>
                      </a:r>
                      <a:endParaRPr lang="en-US" dirty="0"/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76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84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87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700" dirty="0"/>
                        <a:t>80.3</a:t>
                      </a:r>
                    </a:p>
                  </a:txBody>
                  <a:tcPr marL="73861" marR="73861" marT="36931" marB="36931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700" b="0" i="0" u="none" strike="noStrike" noProof="0" dirty="0">
                          <a:latin typeface="Calisto MT"/>
                        </a:rPr>
                        <a:t>50/50 = 100 %</a:t>
                      </a:r>
                    </a:p>
                  </a:txBody>
                  <a:tcPr marL="73861" marR="73861" marT="36931" marB="36931"/>
                </a:tc>
                <a:extLst>
                  <a:ext uri="{0D108BD9-81ED-4DB2-BD59-A6C34878D82A}">
                    <a16:rowId xmlns:a16="http://schemas.microsoft.com/office/drawing/2014/main" val="1931562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44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6B3CA38D-7BB0-4D35-BE00-0F4876602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347B22AD-7CEB-4DCD-8E71-EF604CF9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</p:spPr>
        <p:txBody>
          <a:bodyPr>
            <a:normAutofit/>
          </a:bodyPr>
          <a:lstStyle/>
          <a:p>
            <a:r>
              <a:rPr lang="vi-VN"/>
              <a:t>Theoretical basis</a:t>
            </a:r>
          </a:p>
        </p:txBody>
      </p:sp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4514FD1B-A0BF-4C73-A68E-4B1F7299F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B9362F5-7870-4088-AF76-0CA4FC495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 err="1"/>
              <a:t>Radio</a:t>
            </a:r>
            <a:r>
              <a:rPr lang="vi-VN" dirty="0"/>
              <a:t> </a:t>
            </a:r>
            <a:r>
              <a:rPr lang="vi-VN" dirty="0" err="1"/>
              <a:t>Frequency</a:t>
            </a:r>
            <a:r>
              <a:rPr lang="vi-VN" dirty="0"/>
              <a:t> </a:t>
            </a:r>
            <a:r>
              <a:rPr lang="vi-VN" dirty="0" err="1"/>
              <a:t>Identification</a:t>
            </a:r>
            <a:endParaRPr lang="en-US" dirty="0" err="1"/>
          </a:p>
          <a:p>
            <a:r>
              <a:rPr lang="vi-VN" dirty="0" err="1"/>
              <a:t>Face</a:t>
            </a:r>
            <a:r>
              <a:rPr lang="vi-VN" dirty="0"/>
              <a:t> </a:t>
            </a:r>
            <a:r>
              <a:rPr lang="vi-VN" dirty="0" err="1"/>
              <a:t>Recognition</a:t>
            </a:r>
          </a:p>
          <a:p>
            <a:r>
              <a:rPr lang="vi-VN" dirty="0" err="1"/>
              <a:t>Facial</a:t>
            </a:r>
            <a:r>
              <a:rPr lang="vi-VN" dirty="0"/>
              <a:t> </a:t>
            </a:r>
            <a:r>
              <a:rPr lang="vi-VN" dirty="0" err="1"/>
              <a:t>Lankmark</a:t>
            </a:r>
          </a:p>
        </p:txBody>
      </p:sp>
      <p:cxnSp>
        <p:nvCxnSpPr>
          <p:cNvPr id="26" name="Straight Connector 23">
            <a:extLst>
              <a:ext uri="{FF2B5EF4-FFF2-40B4-BE49-F238E27FC236}">
                <a16:creationId xmlns:a16="http://schemas.microsoft.com/office/drawing/2014/main" id="{18B100A6-1EBC-40AB-BB7E-26807F3CF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FB8D36B-11DE-4F2A-9A87-423D3C357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39872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3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508AAF23-B9E1-4AB7-8D1E-74C8AF04D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666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7" name="Rectangle 15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7F8C6532-89E6-4F09-9AF6-2B1249F6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>
                <a:solidFill>
                  <a:srgbClr val="FFFFFF"/>
                </a:solidFill>
              </a:rPr>
              <a:t>Evaluation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5F94E16-BD03-4C79-A43A-97A96344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203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A403F-928B-4D0F-B6AD-ADB4CC24D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Evaluation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9C045-FB36-4FD8-ACE9-D9540650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dirty="0" smtClean="0"/>
              <a:t>61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04AE3A-1581-4E75-9124-11393C6008A5}"/>
              </a:ext>
            </a:extLst>
          </p:cNvPr>
          <p:cNvSpPr>
            <a:spLocks noGrp="1"/>
          </p:cNvSpPr>
          <p:nvPr/>
        </p:nvSpPr>
        <p:spPr>
          <a:xfrm>
            <a:off x="1013251" y="2302895"/>
            <a:ext cx="5454958" cy="3626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Advantages</a:t>
            </a:r>
          </a:p>
          <a:p>
            <a:pPr marL="342900" indent="-342900"/>
            <a:r>
              <a:rPr lang="en-GB" dirty="0">
                <a:ea typeface="+mn-lt"/>
                <a:cs typeface="+mn-lt"/>
              </a:rPr>
              <a:t>The system is easy to setup</a:t>
            </a:r>
          </a:p>
          <a:p>
            <a:pPr marL="342900" indent="-342900"/>
            <a:r>
              <a:rPr lang="en-GB" dirty="0"/>
              <a:t>Have all a checking attendance system need</a:t>
            </a:r>
          </a:p>
          <a:p>
            <a:pPr marL="342900" indent="-342900"/>
            <a:r>
              <a:rPr lang="en-GB" dirty="0"/>
              <a:t>Have data chart</a:t>
            </a:r>
          </a:p>
          <a:p>
            <a:pPr marL="342900" indent="-342900"/>
            <a:r>
              <a:rPr lang="en-GB" dirty="0"/>
              <a:t>Low cost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904AE3A-1581-4E75-9124-11393C6008A5}"/>
              </a:ext>
            </a:extLst>
          </p:cNvPr>
          <p:cNvSpPr>
            <a:spLocks noGrp="1"/>
          </p:cNvSpPr>
          <p:nvPr/>
        </p:nvSpPr>
        <p:spPr>
          <a:xfrm>
            <a:off x="6460818" y="2299231"/>
            <a:ext cx="5454958" cy="36263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Disadvantages</a:t>
            </a:r>
          </a:p>
          <a:p>
            <a:pPr marL="342900" indent="-342900"/>
            <a:r>
              <a:rPr lang="en-GB" dirty="0">
                <a:ea typeface="+mn-lt"/>
                <a:cs typeface="+mn-lt"/>
              </a:rPr>
              <a:t>Timing constraint </a:t>
            </a:r>
          </a:p>
          <a:p>
            <a:pPr marL="342900" indent="-342900"/>
            <a:r>
              <a:rPr lang="en-GB" dirty="0">
                <a:ea typeface="+mn-lt"/>
                <a:cs typeface="+mn-lt"/>
              </a:rPr>
              <a:t>Low capacity of RAM</a:t>
            </a:r>
          </a:p>
          <a:p>
            <a:pPr marL="342900" indent="-342900"/>
            <a:r>
              <a:rPr lang="en-GB" dirty="0">
                <a:ea typeface="+mn-lt"/>
                <a:cs typeface="+mn-lt"/>
              </a:rPr>
              <a:t>User interface is not good</a:t>
            </a:r>
          </a:p>
          <a:p>
            <a:pPr marL="342900" indent="-342900"/>
            <a:r>
              <a:rPr lang="en-GB" dirty="0"/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33175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F2DE4876-4566-4006-9E37-D62E374FA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864072"/>
          </a:xfrm>
        </p:spPr>
        <p:txBody>
          <a:bodyPr>
            <a:normAutofit/>
          </a:bodyPr>
          <a:lstStyle/>
          <a:p>
            <a:r>
              <a:rPr lang="vi-VN" dirty="0" err="1"/>
              <a:t>conclusion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F1A8C6-8F60-4EF2-B4D7-A5A5E94F6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9760AA-CA3F-4C65-B688-B4430773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ỗ dành sẵn cho Nội dung 2">
            <a:extLst>
              <a:ext uri="{FF2B5EF4-FFF2-40B4-BE49-F238E27FC236}">
                <a16:creationId xmlns:a16="http://schemas.microsoft.com/office/drawing/2014/main" id="{35CF1DEE-0560-4070-AE57-3D4F35B0B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1825292"/>
              </p:ext>
            </p:extLst>
          </p:nvPr>
        </p:nvGraphicFramePr>
        <p:xfrm>
          <a:off x="4797971" y="1906418"/>
          <a:ext cx="6693941" cy="392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0" name="Chỗ dành sẵn cho Số hiệu Bản chiếu 89">
            <a:extLst>
              <a:ext uri="{FF2B5EF4-FFF2-40B4-BE49-F238E27FC236}">
                <a16:creationId xmlns:a16="http://schemas.microsoft.com/office/drawing/2014/main" id="{C7EFF6C9-8F14-470A-834A-4B9FD2B0B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62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71604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6A4F4AF-04E6-4ECC-B82A-BCAC44293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2709" y="895448"/>
            <a:ext cx="3619697" cy="1919469"/>
          </a:xfrm>
        </p:spPr>
        <p:txBody>
          <a:bodyPr>
            <a:normAutofit/>
          </a:bodyPr>
          <a:lstStyle/>
          <a:p>
            <a:r>
              <a:rPr lang="vi-VN" sz="3700"/>
              <a:t>Contributions</a:t>
            </a:r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7425115C-8F60-4939-BE92-F98CDD0F5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5" b="2946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BE990B2-6CFB-4C27-8EB3-E35530BE2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572" y="2823015"/>
            <a:ext cx="3581303" cy="35548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Give a solution to check student attendance using IoT devices.</a:t>
            </a:r>
          </a:p>
          <a:p>
            <a:r>
              <a:rPr lang="en-US" dirty="0"/>
              <a:t>Combine RFID and Facial recognition</a:t>
            </a:r>
          </a:p>
          <a:p>
            <a:r>
              <a:rPr lang="en-US" dirty="0"/>
              <a:t>Detect fake image of faces</a:t>
            </a:r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BDBCF7CC-C79E-41DB-AD99-763A2F37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7209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3F87E81-720B-4363-9FA7-E415732C7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/>
          </a:bodyPr>
          <a:lstStyle/>
          <a:p>
            <a:r>
              <a:rPr lang="vi-VN"/>
              <a:t>result</a:t>
            </a:r>
          </a:p>
        </p:txBody>
      </p:sp>
      <p:cxnSp>
        <p:nvCxnSpPr>
          <p:cNvPr id="37" name="Straight Connector 15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10">
            <a:extLst>
              <a:ext uri="{FF2B5EF4-FFF2-40B4-BE49-F238E27FC236}">
                <a16:creationId xmlns:a16="http://schemas.microsoft.com/office/drawing/2014/main" id="{85839D30-A6A0-4711-9F6F-DB6D4977D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Hình ảnh 4" descr="Ảnh có chứa đang ngồi, màu cam, bàn, mặt trước&#10;&#10;Mô tả được tự động tạo">
            <a:extLst>
              <a:ext uri="{FF2B5EF4-FFF2-40B4-BE49-F238E27FC236}">
                <a16:creationId xmlns:a16="http://schemas.microsoft.com/office/drawing/2014/main" id="{83E41737-06A3-48EC-9945-00DD090C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800225"/>
            <a:ext cx="6515100" cy="3257550"/>
          </a:xfrm>
          <a:prstGeom prst="rect">
            <a:avLst/>
          </a:prstGeom>
        </p:spPr>
      </p:pic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51201C80-C15B-4049-A597-0CA6A3AD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64</a:t>
            </a:fld>
            <a:endParaRPr lang="vi-VN"/>
          </a:p>
        </p:txBody>
      </p:sp>
      <p:pic>
        <p:nvPicPr>
          <p:cNvPr id="3" name="Hình ảnh 6" descr="Logo&#10;&#10;Description automatically generated">
            <a:extLst>
              <a:ext uri="{FF2B5EF4-FFF2-40B4-BE49-F238E27FC236}">
                <a16:creationId xmlns:a16="http://schemas.microsoft.com/office/drawing/2014/main" id="{2B67629E-89D8-488B-815C-0891FC649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708" y="73459"/>
            <a:ext cx="1092200" cy="1074234"/>
          </a:xfrm>
          <a:prstGeom prst="rect">
            <a:avLst/>
          </a:prstGeom>
        </p:spPr>
      </p:pic>
      <p:pic>
        <p:nvPicPr>
          <p:cNvPr id="5" name="Hình ảnh 8" descr="Logo, company name&#10;&#10;Description automatically generated">
            <a:extLst>
              <a:ext uri="{FF2B5EF4-FFF2-40B4-BE49-F238E27FC236}">
                <a16:creationId xmlns:a16="http://schemas.microsoft.com/office/drawing/2014/main" id="{A2C18D71-5A62-4B1E-B9DC-4728408E1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0" y="-2777"/>
            <a:ext cx="1248509" cy="121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367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7DB64E8-28F4-419C-A8EF-FF2C9978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>
            <a:normAutofit/>
          </a:bodyPr>
          <a:lstStyle/>
          <a:p>
            <a:r>
              <a:rPr lang="vi-VN"/>
              <a:t>Future work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E733BF-B95F-4869-AB8F-D90C6F59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5">
            <a:extLst>
              <a:ext uri="{FF2B5EF4-FFF2-40B4-BE49-F238E27FC236}">
                <a16:creationId xmlns:a16="http://schemas.microsoft.com/office/drawing/2014/main" id="{A380DF1F-F8DC-4B7E-9366-6F3ACECB1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9" r="17780" b="-3"/>
          <a:stretch/>
        </p:blipFill>
        <p:spPr>
          <a:xfrm>
            <a:off x="800100" y="1795634"/>
            <a:ext cx="3238500" cy="3995565"/>
          </a:xfrm>
          <a:prstGeom prst="rect">
            <a:avLst/>
          </a:prstGeom>
        </p:spPr>
      </p:pic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693D25A3-F9AC-4E52-8C56-8D2D46103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224" y="1754802"/>
            <a:ext cx="6723529" cy="40747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Setup web server and database server to another hosting</a:t>
            </a:r>
          </a:p>
          <a:p>
            <a:r>
              <a:rPr lang="en-US" dirty="0">
                <a:ea typeface="+mn-lt"/>
                <a:cs typeface="+mn-lt"/>
              </a:rPr>
              <a:t>Move the project to the stronger system</a:t>
            </a:r>
          </a:p>
          <a:p>
            <a:r>
              <a:rPr lang="en-US" dirty="0">
                <a:ea typeface="+mn-lt"/>
                <a:cs typeface="+mn-lt"/>
              </a:rPr>
              <a:t>Use other methods to improve the efficiency of anti-spoofing to replace eye blink detection</a:t>
            </a:r>
          </a:p>
          <a:p>
            <a:r>
              <a:rPr lang="en-US" dirty="0">
                <a:ea typeface="+mn-lt"/>
                <a:cs typeface="+mn-lt"/>
              </a:rPr>
              <a:t>Create a better user interface</a:t>
            </a:r>
          </a:p>
          <a:p>
            <a:r>
              <a:rPr lang="en-US" dirty="0">
                <a:ea typeface="+mn-lt"/>
                <a:cs typeface="+mn-lt"/>
              </a:rPr>
              <a:t>Improved code logic of the system</a:t>
            </a:r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1166D6-1A36-41B0-8A82-37761E6F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46B6864-2FD8-4A4C-A5FB-10641FA58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9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5CB65D0-496F-4797-A015-C85839E35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Hình ảnh 5" descr="Ảnh có chứa văn bản&#10;&#10;Mô tả được tự động tạo">
            <a:extLst>
              <a:ext uri="{FF2B5EF4-FFF2-40B4-BE49-F238E27FC236}">
                <a16:creationId xmlns:a16="http://schemas.microsoft.com/office/drawing/2014/main" id="{0F3F4C9B-4DF4-4BA2-9E7B-7F8223F0F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5D2C779-8883-4E5F-A170-0F464918C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990598"/>
            <a:ext cx="12188952" cy="4745182"/>
          </a:xfrm>
          <a:prstGeom prst="rect">
            <a:avLst/>
          </a:prstGeom>
          <a:gradFill>
            <a:gsLst>
              <a:gs pos="35000">
                <a:srgbClr val="000000">
                  <a:alpha val="41000"/>
                </a:srgbClr>
              </a:gs>
              <a:gs pos="0">
                <a:srgbClr val="000000">
                  <a:alpha val="0"/>
                </a:srgbClr>
              </a:gs>
              <a:gs pos="47744">
                <a:srgbClr val="000000">
                  <a:alpha val="51000"/>
                </a:srgbClr>
              </a:gs>
              <a:gs pos="70000">
                <a:srgbClr val="000000">
                  <a:alpha val="37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78C5360-F47D-46A3-BB9A-56A20AEAB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3541" y="990599"/>
            <a:ext cx="5619054" cy="4849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>
                <a:solidFill>
                  <a:srgbClr val="FFFFFF"/>
                </a:solidFill>
              </a:rPr>
              <a:t>Thank you 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any question?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96A694-258D-4418-A83C-B9BA72FD4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15300" y="1780927"/>
            <a:ext cx="0" cy="3390901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sx="88000" sy="88000" algn="tl" rotWithShape="0">
              <a:prstClr val="black">
                <a:alpha val="26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4E215B8-9FB6-4FB7-BC57-96E941116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dirty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66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659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4" descr="Ảnh có chứa người, điện thoại, thiết bị điện tử, điện thoại di động&#10;&#10;Mô tả được tự động tạo">
            <a:extLst>
              <a:ext uri="{FF2B5EF4-FFF2-40B4-BE49-F238E27FC236}">
                <a16:creationId xmlns:a16="http://schemas.microsoft.com/office/drawing/2014/main" id="{83DE2B94-4F26-4E98-B6E2-A139AA00B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27" b="59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98C2A64-FE78-428F-9B29-98AC5BA8D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3" y="2244909"/>
            <a:ext cx="4693473" cy="39540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5000">
                <a:solidFill>
                  <a:srgbClr val="FFFFFF"/>
                </a:solidFill>
              </a:rPr>
            </a:br>
            <a:r>
              <a:rPr lang="en-US" sz="5000">
                <a:solidFill>
                  <a:srgbClr val="FFFFFF"/>
                </a:solidFill>
              </a:rPr>
              <a:t>Radio frequency identification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14478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2A3BDD3F-0A09-4B33-B3DE-1661ACB6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510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B84407-15F8-4136-AD5E-EC09D2CC9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Introduction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E2F7964-22F9-4AAC-93D4-43B6A2A5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>
                <a:ea typeface="+mn-lt"/>
                <a:cs typeface="+mn-lt"/>
              </a:rPr>
              <a:t>Has a long history and is a part of both present andpast  technological  development.</a:t>
            </a:r>
          </a:p>
          <a:p>
            <a:r>
              <a:rPr lang="vi-VN"/>
              <a:t>Application:</a:t>
            </a:r>
            <a:endParaRPr lang="vi-VN" dirty="0"/>
          </a:p>
          <a:p>
            <a:pPr marL="457200" lvl="1" indent="0">
              <a:buNone/>
            </a:pPr>
            <a:r>
              <a:rPr lang="vi-VN">
                <a:ea typeface="+mn-lt"/>
                <a:cs typeface="+mn-lt"/>
              </a:rPr>
              <a:t>– Inventory management</a:t>
            </a:r>
            <a:br>
              <a:rPr lang="vi-VN" dirty="0">
                <a:ea typeface="+mn-lt"/>
                <a:cs typeface="+mn-lt"/>
              </a:rPr>
            </a:br>
            <a:r>
              <a:rPr lang="vi-VN">
                <a:ea typeface="+mn-lt"/>
                <a:cs typeface="+mn-lt"/>
              </a:rPr>
              <a:t>– Asset tracking</a:t>
            </a:r>
            <a:br>
              <a:rPr lang="vi-VN" dirty="0">
                <a:ea typeface="+mn-lt"/>
                <a:cs typeface="+mn-lt"/>
              </a:rPr>
            </a:br>
            <a:r>
              <a:rPr lang="vi-VN">
                <a:ea typeface="+mn-lt"/>
                <a:cs typeface="+mn-lt"/>
              </a:rPr>
              <a:t>– Personnel tracking</a:t>
            </a:r>
            <a:br>
              <a:rPr lang="vi-VN" dirty="0">
                <a:ea typeface="+mn-lt"/>
                <a:cs typeface="+mn-lt"/>
              </a:rPr>
            </a:br>
            <a:r>
              <a:rPr lang="vi-VN">
                <a:ea typeface="+mn-lt"/>
                <a:cs typeface="+mn-lt"/>
              </a:rPr>
              <a:t>– Controlling access to restricted areas</a:t>
            </a:r>
            <a:br>
              <a:rPr lang="vi-VN" dirty="0">
                <a:ea typeface="+mn-lt"/>
                <a:cs typeface="+mn-lt"/>
              </a:rPr>
            </a:br>
            <a:r>
              <a:rPr lang="vi-VN">
                <a:ea typeface="+mn-lt"/>
                <a:cs typeface="+mn-lt"/>
              </a:rPr>
              <a:t>– ID Badging</a:t>
            </a:r>
            <a:br>
              <a:rPr lang="vi-VN" dirty="0">
                <a:ea typeface="+mn-lt"/>
                <a:cs typeface="+mn-lt"/>
              </a:rPr>
            </a:br>
            <a:r>
              <a:rPr lang="vi-VN">
                <a:ea typeface="+mn-lt"/>
                <a:cs typeface="+mn-lt"/>
              </a:rPr>
              <a:t>– Supply chain management</a:t>
            </a:r>
            <a:endParaRPr lang="vi-VN" dirty="0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A1EFB82-BB2E-4B37-961E-CE4924076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8</a:t>
            </a:fld>
            <a:endParaRPr lang="en-US"/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488D001D-F9F2-4914-9DF8-885284AD1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088" y="293815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4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0BC1AC9E-0C00-43EE-865B-0D7095D6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RFID system components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5">
            <a:extLst>
              <a:ext uri="{FF2B5EF4-FFF2-40B4-BE49-F238E27FC236}">
                <a16:creationId xmlns:a16="http://schemas.microsoft.com/office/drawing/2014/main" id="{47397480-DCC3-4124-A1DD-1E0D19D59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10496"/>
            <a:ext cx="7353299" cy="5037009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98A9FDF-C908-4A9A-BEC3-05C53BEA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3DB2ADC-AF19-4574-8C10-79B5B04FCA2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227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ChronicleVTI</vt:lpstr>
      <vt:lpstr> Development of  iot-based solution for checking student attendance </vt:lpstr>
      <vt:lpstr>Contents</vt:lpstr>
      <vt:lpstr>Introduction</vt:lpstr>
      <vt:lpstr>Literature review</vt:lpstr>
      <vt:lpstr>Research objectives</vt:lpstr>
      <vt:lpstr>Theoretical basis</vt:lpstr>
      <vt:lpstr> Radio frequency identification</vt:lpstr>
      <vt:lpstr>Introduction</vt:lpstr>
      <vt:lpstr>RFID system components</vt:lpstr>
      <vt:lpstr>Face Recognition</vt:lpstr>
      <vt:lpstr>Face detection</vt:lpstr>
      <vt:lpstr>Face recognition</vt:lpstr>
      <vt:lpstr>Face Recognition</vt:lpstr>
      <vt:lpstr>Haar cascade classifier</vt:lpstr>
      <vt:lpstr>Haar cascade classifier</vt:lpstr>
      <vt:lpstr>Lbp (Local binary patterns) cascade classifier</vt:lpstr>
      <vt:lpstr>Lbp (Local binary patterns) cascade classifier</vt:lpstr>
      <vt:lpstr>PowerPoint Presentation</vt:lpstr>
      <vt:lpstr>Opencv</vt:lpstr>
      <vt:lpstr>Facial landmarks</vt:lpstr>
      <vt:lpstr>Facial landmarks</vt:lpstr>
      <vt:lpstr>PowerPoint Presentation</vt:lpstr>
      <vt:lpstr>Eye aspect ratio (Ear)</vt:lpstr>
      <vt:lpstr>PowerPoint Presentation</vt:lpstr>
      <vt:lpstr>Methodology</vt:lpstr>
      <vt:lpstr>Planning</vt:lpstr>
      <vt:lpstr>Analysis</vt:lpstr>
      <vt:lpstr>Design</vt:lpstr>
      <vt:lpstr>System Overview</vt:lpstr>
      <vt:lpstr>Flowchart</vt:lpstr>
      <vt:lpstr>SYSTEM DESIGN</vt:lpstr>
      <vt:lpstr>PowerPoint Presentation</vt:lpstr>
      <vt:lpstr>PowerPoint Presentation</vt:lpstr>
      <vt:lpstr>PowerPoint Presentation</vt:lpstr>
      <vt:lpstr>Er DIAGRAM OF DATABASE</vt:lpstr>
      <vt:lpstr>Usecase diagram</vt:lpstr>
      <vt:lpstr>implementation</vt:lpstr>
      <vt:lpstr>Database</vt:lpstr>
      <vt:lpstr>python app</vt:lpstr>
      <vt:lpstr>Marking attendance</vt:lpstr>
      <vt:lpstr>RFID</vt:lpstr>
      <vt:lpstr>Face detection</vt:lpstr>
      <vt:lpstr>face recognition</vt:lpstr>
      <vt:lpstr>Eye blink detection</vt:lpstr>
      <vt:lpstr>Eye blink detection</vt:lpstr>
      <vt:lpstr>PowerPoint Presentation</vt:lpstr>
      <vt:lpstr>Send mail</vt:lpstr>
      <vt:lpstr>Send mail</vt:lpstr>
      <vt:lpstr>Register</vt:lpstr>
      <vt:lpstr>Web app</vt:lpstr>
      <vt:lpstr>Web app</vt:lpstr>
      <vt:lpstr>PowerPoint Presentation</vt:lpstr>
      <vt:lpstr>Admin</vt:lpstr>
      <vt:lpstr>teacher</vt:lpstr>
      <vt:lpstr>teacher</vt:lpstr>
      <vt:lpstr>Attendance chart</vt:lpstr>
      <vt:lpstr>Evaluation and testing</vt:lpstr>
      <vt:lpstr>testing</vt:lpstr>
      <vt:lpstr>testing</vt:lpstr>
      <vt:lpstr>Evaluation</vt:lpstr>
      <vt:lpstr>Evaluation</vt:lpstr>
      <vt:lpstr>conclusion</vt:lpstr>
      <vt:lpstr>Contributions</vt:lpstr>
      <vt:lpstr>result</vt:lpstr>
      <vt:lpstr>Future work</vt:lpstr>
      <vt:lpstr>Thank you  any question?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lastModifiedBy/>
  <cp:revision>1267</cp:revision>
  <dcterms:created xsi:type="dcterms:W3CDTF">2021-01-03T01:22:44Z</dcterms:created>
  <dcterms:modified xsi:type="dcterms:W3CDTF">2021-01-16T14:00:48Z</dcterms:modified>
</cp:coreProperties>
</file>